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4104db099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8ce6fe70c4707"/>
  </p:sldMasterIdLst>
  <p:sldIdLst>
    <p:sldId xmlns:r="http://schemas.openxmlformats.org/officeDocument/2006/relationships" id="256" r:id="Rcd5a2330fbaa48a9"/>
    <p:sldId xmlns:r="http://schemas.openxmlformats.org/officeDocument/2006/relationships" id="257" r:id="Raddf06cc2bfc490a"/>
    <p:sldId xmlns:r="http://schemas.openxmlformats.org/officeDocument/2006/relationships" id="258" r:id="R13967d5845ae40e7"/>
    <p:sldId xmlns:r="http://schemas.openxmlformats.org/officeDocument/2006/relationships" id="259" r:id="R4b72023102594393"/>
    <p:sldId xmlns:r="http://schemas.openxmlformats.org/officeDocument/2006/relationships" id="260" r:id="R15ec854de677406c"/>
    <p:sldId xmlns:r="http://schemas.openxmlformats.org/officeDocument/2006/relationships" id="261" r:id="R4b1fb8a91ca74259"/>
    <p:sldId xmlns:r="http://schemas.openxmlformats.org/officeDocument/2006/relationships" id="262" r:id="Rae9d0621104c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8ce6fe70c4707" /><Relationship Type="http://schemas.openxmlformats.org/officeDocument/2006/relationships/slide" Target="/ppt/slides/slide1.xml" Id="Rcd5a2330fbaa48a9" /><Relationship Type="http://schemas.openxmlformats.org/officeDocument/2006/relationships/slide" Target="/ppt/slides/slide2.xml" Id="Raddf06cc2bfc490a" /><Relationship Type="http://schemas.openxmlformats.org/officeDocument/2006/relationships/slide" Target="/ppt/slides/slide3.xml" Id="R13967d5845ae40e7" /><Relationship Type="http://schemas.openxmlformats.org/officeDocument/2006/relationships/slide" Target="/ppt/slides/slide4.xml" Id="R4b72023102594393" /><Relationship Type="http://schemas.openxmlformats.org/officeDocument/2006/relationships/slide" Target="/ppt/slides/slide5.xml" Id="R15ec854de677406c" /><Relationship Type="http://schemas.openxmlformats.org/officeDocument/2006/relationships/slide" Target="/ppt/slides/slide6.xml" Id="R4b1fb8a91ca74259" /><Relationship Type="http://schemas.openxmlformats.org/officeDocument/2006/relationships/slide" Target="/ppt/slides/slide7.xml" Id="Rae9d0621104c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0a87cc280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3883eefd48e0" /><Relationship Type="http://schemas.openxmlformats.org/officeDocument/2006/relationships/theme" Target="/ppt/slideMasters/theme/theme1.xml" Id="Rd1793256f862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43883eefd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8c6830e2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3822d607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e882640d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b846d3b5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fff15f0f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d10c7faf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c622c72b1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