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1b5f60a6a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78b75bf9c4cfd"/>
  </p:sldMasterIdLst>
  <p:sldIdLst>
    <p:sldId xmlns:r="http://schemas.openxmlformats.org/officeDocument/2006/relationships" id="256" r:id="R3340376c798a4625"/>
    <p:sldId xmlns:r="http://schemas.openxmlformats.org/officeDocument/2006/relationships" id="257" r:id="R4323f69105514d57"/>
    <p:sldId xmlns:r="http://schemas.openxmlformats.org/officeDocument/2006/relationships" id="258" r:id="Rb497d355d71e439e"/>
    <p:sldId xmlns:r="http://schemas.openxmlformats.org/officeDocument/2006/relationships" id="259" r:id="R10b19534b86e4774"/>
    <p:sldId xmlns:r="http://schemas.openxmlformats.org/officeDocument/2006/relationships" id="260" r:id="Rcc9850a25fa94f38"/>
    <p:sldId xmlns:r="http://schemas.openxmlformats.org/officeDocument/2006/relationships" id="261" r:id="Rb85026146552489d"/>
    <p:sldId xmlns:r="http://schemas.openxmlformats.org/officeDocument/2006/relationships" id="262" r:id="Rc15a394761a5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78b75bf9c4cfd" /><Relationship Type="http://schemas.openxmlformats.org/officeDocument/2006/relationships/slide" Target="/ppt/slides/slide1.xml" Id="R3340376c798a4625" /><Relationship Type="http://schemas.openxmlformats.org/officeDocument/2006/relationships/slide" Target="/ppt/slides/slide2.xml" Id="R4323f69105514d57" /><Relationship Type="http://schemas.openxmlformats.org/officeDocument/2006/relationships/slide" Target="/ppt/slides/slide3.xml" Id="Rb497d355d71e439e" /><Relationship Type="http://schemas.openxmlformats.org/officeDocument/2006/relationships/slide" Target="/ppt/slides/slide4.xml" Id="R10b19534b86e4774" /><Relationship Type="http://schemas.openxmlformats.org/officeDocument/2006/relationships/slide" Target="/ppt/slides/slide5.xml" Id="Rcc9850a25fa94f38" /><Relationship Type="http://schemas.openxmlformats.org/officeDocument/2006/relationships/slide" Target="/ppt/slides/slide6.xml" Id="Rb85026146552489d" /><Relationship Type="http://schemas.openxmlformats.org/officeDocument/2006/relationships/slide" Target="/ppt/slides/slide7.xml" Id="Rc15a394761a5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d5d613b26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11e6f4cf4b0f" /><Relationship Type="http://schemas.openxmlformats.org/officeDocument/2006/relationships/theme" Target="/ppt/slideMasters/theme/theme1.xml" Id="R5a01789c56f9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f11e6f4cf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d76132579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71882bb4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8b9aea800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37e1124f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1a42aeeb2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048a6f06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7be479464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ble etablert [år] og holder til i Åheim.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ALF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Slagnesvegen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6146 Åheim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928 207 250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