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c099514159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d6a2f00e6a40cf"/>
  </p:sldMasterIdLst>
  <p:sldIdLst>
    <p:sldId xmlns:r="http://schemas.openxmlformats.org/officeDocument/2006/relationships" id="256" r:id="R09e9400362e247c0"/>
    <p:sldId xmlns:r="http://schemas.openxmlformats.org/officeDocument/2006/relationships" id="257" r:id="R32403bd90a704c0a"/>
    <p:sldId xmlns:r="http://schemas.openxmlformats.org/officeDocument/2006/relationships" id="258" r:id="Re20fcc3d5b394e79"/>
    <p:sldId xmlns:r="http://schemas.openxmlformats.org/officeDocument/2006/relationships" id="259" r:id="R5ee5c4bad4fe460f"/>
    <p:sldId xmlns:r="http://schemas.openxmlformats.org/officeDocument/2006/relationships" id="260" r:id="Re6b95544d4df4486"/>
    <p:sldId xmlns:r="http://schemas.openxmlformats.org/officeDocument/2006/relationships" id="261" r:id="R614b827d47084117"/>
    <p:sldId xmlns:r="http://schemas.openxmlformats.org/officeDocument/2006/relationships" id="262" r:id="Rb2cd3c480dd9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6a2f00e6a40cf" /><Relationship Type="http://schemas.openxmlformats.org/officeDocument/2006/relationships/slide" Target="/ppt/slides/slide1.xml" Id="R09e9400362e247c0" /><Relationship Type="http://schemas.openxmlformats.org/officeDocument/2006/relationships/slide" Target="/ppt/slides/slide2.xml" Id="R32403bd90a704c0a" /><Relationship Type="http://schemas.openxmlformats.org/officeDocument/2006/relationships/slide" Target="/ppt/slides/slide3.xml" Id="Re20fcc3d5b394e79" /><Relationship Type="http://schemas.openxmlformats.org/officeDocument/2006/relationships/slide" Target="/ppt/slides/slide4.xml" Id="R5ee5c4bad4fe460f" /><Relationship Type="http://schemas.openxmlformats.org/officeDocument/2006/relationships/slide" Target="/ppt/slides/slide5.xml" Id="Re6b95544d4df4486" /><Relationship Type="http://schemas.openxmlformats.org/officeDocument/2006/relationships/slide" Target="/ppt/slides/slide6.xml" Id="R614b827d47084117" /><Relationship Type="http://schemas.openxmlformats.org/officeDocument/2006/relationships/slide" Target="/ppt/slides/slide7.xml" Id="Rb2cd3c480dd9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2141606024d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7076331b0484b" /><Relationship Type="http://schemas.openxmlformats.org/officeDocument/2006/relationships/theme" Target="/ppt/slideMasters/theme/theme1.xml" Id="R3f3a5b6b51de47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57076331b0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b1319f9f0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ac2ab61344b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45c58b37d42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bb29e0d44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76f71734b41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7db739da9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dd88cd1b8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E. ROGNE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E. ROGNE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E. ROGNE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E. ROGNE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E. ROGNE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E. ROGNE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16 050 300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17 808 427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E. ROGNE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ERIK ROGNE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E. ROGNE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Erik Rogne, Viksveien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928 202 747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E. ROGNE AS</a:t>
            </a:r>
          </a:p>
        </p:txBody>
      </p:sp>
    </p:spTree>
  </p:cSld>
  <p:clrMapOvr>
    <a:masterClrMapping xmlns:a="http://schemas.openxmlformats.org/drawingml/2006/main"/>
  </p:clrMapOvr>
</p:sld>
</file>