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fa3198f9b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c7ffa70114a61"/>
  </p:sldMasterIdLst>
  <p:sldIdLst>
    <p:sldId xmlns:r="http://schemas.openxmlformats.org/officeDocument/2006/relationships" id="256" r:id="R563beaa0831945a1"/>
    <p:sldId xmlns:r="http://schemas.openxmlformats.org/officeDocument/2006/relationships" id="257" r:id="R042fbc976c1542dc"/>
    <p:sldId xmlns:r="http://schemas.openxmlformats.org/officeDocument/2006/relationships" id="258" r:id="R7d75402e74b34201"/>
    <p:sldId xmlns:r="http://schemas.openxmlformats.org/officeDocument/2006/relationships" id="259" r:id="R8ce77298a27c42a3"/>
    <p:sldId xmlns:r="http://schemas.openxmlformats.org/officeDocument/2006/relationships" id="260" r:id="Rd8408430b7f64bfb"/>
    <p:sldId xmlns:r="http://schemas.openxmlformats.org/officeDocument/2006/relationships" id="261" r:id="R80fe708db0c34c08"/>
    <p:sldId xmlns:r="http://schemas.openxmlformats.org/officeDocument/2006/relationships" id="262" r:id="R6256b594b9a6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c7ffa70114a61" /><Relationship Type="http://schemas.openxmlformats.org/officeDocument/2006/relationships/slide" Target="/ppt/slides/slide1.xml" Id="R563beaa0831945a1" /><Relationship Type="http://schemas.openxmlformats.org/officeDocument/2006/relationships/slide" Target="/ppt/slides/slide2.xml" Id="R042fbc976c1542dc" /><Relationship Type="http://schemas.openxmlformats.org/officeDocument/2006/relationships/slide" Target="/ppt/slides/slide3.xml" Id="R7d75402e74b34201" /><Relationship Type="http://schemas.openxmlformats.org/officeDocument/2006/relationships/slide" Target="/ppt/slides/slide4.xml" Id="R8ce77298a27c42a3" /><Relationship Type="http://schemas.openxmlformats.org/officeDocument/2006/relationships/slide" Target="/ppt/slides/slide5.xml" Id="Rd8408430b7f64bfb" /><Relationship Type="http://schemas.openxmlformats.org/officeDocument/2006/relationships/slide" Target="/ppt/slides/slide6.xml" Id="R80fe708db0c34c08" /><Relationship Type="http://schemas.openxmlformats.org/officeDocument/2006/relationships/slide" Target="/ppt/slides/slide7.xml" Id="R6256b594b9a6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57ee0cf9a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93f1bcbb44448" /><Relationship Type="http://schemas.openxmlformats.org/officeDocument/2006/relationships/theme" Target="/ppt/slideMasters/theme/theme1.xml" Id="R612904b1670a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93f1bcbb4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6fa2680b9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5b34acd02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4505649b1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89e957e7a47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ca4d531d44e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2970d72d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875ec6584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