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48203ad7c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2643813ab4814"/>
  </p:sldMasterIdLst>
  <p:sldIdLst>
    <p:sldId xmlns:r="http://schemas.openxmlformats.org/officeDocument/2006/relationships" id="256" r:id="R4660c2ec3654407a"/>
    <p:sldId xmlns:r="http://schemas.openxmlformats.org/officeDocument/2006/relationships" id="257" r:id="R9689243cea1542d9"/>
    <p:sldId xmlns:r="http://schemas.openxmlformats.org/officeDocument/2006/relationships" id="258" r:id="R005831d4a32d43a8"/>
    <p:sldId xmlns:r="http://schemas.openxmlformats.org/officeDocument/2006/relationships" id="259" r:id="Rea2733de33da47b9"/>
    <p:sldId xmlns:r="http://schemas.openxmlformats.org/officeDocument/2006/relationships" id="260" r:id="R65acfb59fe2f4508"/>
    <p:sldId xmlns:r="http://schemas.openxmlformats.org/officeDocument/2006/relationships" id="261" r:id="Rdde84423fc4e4314"/>
    <p:sldId xmlns:r="http://schemas.openxmlformats.org/officeDocument/2006/relationships" id="262" r:id="R110b12f8a98f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2643813ab4814" /><Relationship Type="http://schemas.openxmlformats.org/officeDocument/2006/relationships/slide" Target="/ppt/slides/slide1.xml" Id="R4660c2ec3654407a" /><Relationship Type="http://schemas.openxmlformats.org/officeDocument/2006/relationships/slide" Target="/ppt/slides/slide2.xml" Id="R9689243cea1542d9" /><Relationship Type="http://schemas.openxmlformats.org/officeDocument/2006/relationships/slide" Target="/ppt/slides/slide3.xml" Id="R005831d4a32d43a8" /><Relationship Type="http://schemas.openxmlformats.org/officeDocument/2006/relationships/slide" Target="/ppt/slides/slide4.xml" Id="Rea2733de33da47b9" /><Relationship Type="http://schemas.openxmlformats.org/officeDocument/2006/relationships/slide" Target="/ppt/slides/slide5.xml" Id="R65acfb59fe2f4508" /><Relationship Type="http://schemas.openxmlformats.org/officeDocument/2006/relationships/slide" Target="/ppt/slides/slide6.xml" Id="Rdde84423fc4e4314" /><Relationship Type="http://schemas.openxmlformats.org/officeDocument/2006/relationships/slide" Target="/ppt/slides/slide7.xml" Id="R110b12f8a98f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76705c59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898980b4425c" /><Relationship Type="http://schemas.openxmlformats.org/officeDocument/2006/relationships/theme" Target="/ppt/slideMasters/theme/theme1.xml" Id="Rfc34c35e4627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6898980b4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d60d92f1c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8e9118b54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8a332c1d1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62132223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6c71bc8f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7b3c3722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314279c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