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6b916ba1d6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a3236ed6dd4e48"/>
  </p:sldMasterIdLst>
  <p:sldIdLst>
    <p:sldId xmlns:r="http://schemas.openxmlformats.org/officeDocument/2006/relationships" id="256" r:id="R29bb014c86424089"/>
    <p:sldId xmlns:r="http://schemas.openxmlformats.org/officeDocument/2006/relationships" id="257" r:id="R46b19eb0032840b1"/>
    <p:sldId xmlns:r="http://schemas.openxmlformats.org/officeDocument/2006/relationships" id="258" r:id="Re8096d430fbe4aab"/>
    <p:sldId xmlns:r="http://schemas.openxmlformats.org/officeDocument/2006/relationships" id="259" r:id="Reb91095fa58c442a"/>
    <p:sldId xmlns:r="http://schemas.openxmlformats.org/officeDocument/2006/relationships" id="260" r:id="R5e6429d185ab4056"/>
    <p:sldId xmlns:r="http://schemas.openxmlformats.org/officeDocument/2006/relationships" id="261" r:id="R05fce4ef94b24cfe"/>
    <p:sldId xmlns:r="http://schemas.openxmlformats.org/officeDocument/2006/relationships" id="262" r:id="Rc7b8c82455f34d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3236ed6dd4e48" /><Relationship Type="http://schemas.openxmlformats.org/officeDocument/2006/relationships/slide" Target="/ppt/slides/slide1.xml" Id="R29bb014c86424089" /><Relationship Type="http://schemas.openxmlformats.org/officeDocument/2006/relationships/slide" Target="/ppt/slides/slide2.xml" Id="R46b19eb0032840b1" /><Relationship Type="http://schemas.openxmlformats.org/officeDocument/2006/relationships/slide" Target="/ppt/slides/slide3.xml" Id="Re8096d430fbe4aab" /><Relationship Type="http://schemas.openxmlformats.org/officeDocument/2006/relationships/slide" Target="/ppt/slides/slide4.xml" Id="Reb91095fa58c442a" /><Relationship Type="http://schemas.openxmlformats.org/officeDocument/2006/relationships/slide" Target="/ppt/slides/slide5.xml" Id="R5e6429d185ab4056" /><Relationship Type="http://schemas.openxmlformats.org/officeDocument/2006/relationships/slide" Target="/ppt/slides/slide6.xml" Id="R05fce4ef94b24cfe" /><Relationship Type="http://schemas.openxmlformats.org/officeDocument/2006/relationships/slide" Target="/ppt/slides/slide7.xml" Id="Rc7b8c82455f34d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7bdf007ea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610a9d268499d" /><Relationship Type="http://schemas.openxmlformats.org/officeDocument/2006/relationships/theme" Target="/ppt/slideMasters/theme/theme1.xml" Id="R0ff050813a2b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10a9d268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f8c7eb75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430fc8349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bf9202fcb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ea8210169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1c0b3bec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6df70c7b9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8f47b1adf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