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639efbe87324dc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64f624690b84fa0"/>
  </p:sldMasterIdLst>
  <p:sldIdLst>
    <p:sldId xmlns:r="http://schemas.openxmlformats.org/officeDocument/2006/relationships" id="256" r:id="R38d1899d0eb44f15"/>
    <p:sldId xmlns:r="http://schemas.openxmlformats.org/officeDocument/2006/relationships" id="257" r:id="R52493f55bba14db8"/>
    <p:sldId xmlns:r="http://schemas.openxmlformats.org/officeDocument/2006/relationships" id="258" r:id="R18b1136f86dd4ac9"/>
    <p:sldId xmlns:r="http://schemas.openxmlformats.org/officeDocument/2006/relationships" id="259" r:id="R533ff8fee1874c92"/>
    <p:sldId xmlns:r="http://schemas.openxmlformats.org/officeDocument/2006/relationships" id="260" r:id="R777c8869fd4144e5"/>
    <p:sldId xmlns:r="http://schemas.openxmlformats.org/officeDocument/2006/relationships" id="261" r:id="R4707d9015b9c489f"/>
    <p:sldId xmlns:r="http://schemas.openxmlformats.org/officeDocument/2006/relationships" id="262" r:id="R9f7bc25e67c44c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4f624690b84fa0" /><Relationship Type="http://schemas.openxmlformats.org/officeDocument/2006/relationships/slide" Target="/ppt/slides/slide1.xml" Id="R38d1899d0eb44f15" /><Relationship Type="http://schemas.openxmlformats.org/officeDocument/2006/relationships/slide" Target="/ppt/slides/slide2.xml" Id="R52493f55bba14db8" /><Relationship Type="http://schemas.openxmlformats.org/officeDocument/2006/relationships/slide" Target="/ppt/slides/slide3.xml" Id="R18b1136f86dd4ac9" /><Relationship Type="http://schemas.openxmlformats.org/officeDocument/2006/relationships/slide" Target="/ppt/slides/slide4.xml" Id="R533ff8fee1874c92" /><Relationship Type="http://schemas.openxmlformats.org/officeDocument/2006/relationships/slide" Target="/ppt/slides/slide5.xml" Id="R777c8869fd4144e5" /><Relationship Type="http://schemas.openxmlformats.org/officeDocument/2006/relationships/slide" Target="/ppt/slides/slide6.xml" Id="R4707d9015b9c489f" /><Relationship Type="http://schemas.openxmlformats.org/officeDocument/2006/relationships/slide" Target="/ppt/slides/slide7.xml" Id="R9f7bc25e67c44c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0ea62638fb485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dbcb06a06f4cbf" /><Relationship Type="http://schemas.openxmlformats.org/officeDocument/2006/relationships/theme" Target="/ppt/slideMasters/theme/theme1.xml" Id="R88cc2292acf740e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1dbcb06a06f4cb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59db2d42e34c0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fd918a7a21409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80c96e96aa4bd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484037d7f849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834635cdb642c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00da142766486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ace29ab411448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SCHØNINGSGATE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SCHØNINGSGATE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SCHØNINGSGATE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SCHØNINGSGATE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SCHØNINGSGATE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SCHØNINGSGATE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−41 740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−11 873 573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−28 818 653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131 158 865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SCHØNINGSGATE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BA5 INVEST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RV HOLDING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SCHØNINGSGATE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Oscars gate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928 092 003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SCHØNINGSGATE HOLDING AS</a:t>
            </a:r>
          </a:p>
        </p:txBody>
      </p:sp>
    </p:spTree>
  </p:cSld>
  <p:clrMapOvr>
    <a:masterClrMapping xmlns:a="http://schemas.openxmlformats.org/drawingml/2006/main"/>
  </p:clrMapOvr>
</p:sld>
</file>