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b66cc896974e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9200cb3b714845"/>
  </p:sldMasterIdLst>
  <p:sldIdLst>
    <p:sldId xmlns:r="http://schemas.openxmlformats.org/officeDocument/2006/relationships" id="256" r:id="Rea23e7df76ba4225"/>
    <p:sldId xmlns:r="http://schemas.openxmlformats.org/officeDocument/2006/relationships" id="257" r:id="R82f7d9bd673d46c6"/>
    <p:sldId xmlns:r="http://schemas.openxmlformats.org/officeDocument/2006/relationships" id="258" r:id="R85082c5010a642f6"/>
    <p:sldId xmlns:r="http://schemas.openxmlformats.org/officeDocument/2006/relationships" id="259" r:id="Rbd7d627f2cb845af"/>
    <p:sldId xmlns:r="http://schemas.openxmlformats.org/officeDocument/2006/relationships" id="260" r:id="Rf20ddfe9ac83476f"/>
    <p:sldId xmlns:r="http://schemas.openxmlformats.org/officeDocument/2006/relationships" id="261" r:id="R835ef77564364579"/>
    <p:sldId xmlns:r="http://schemas.openxmlformats.org/officeDocument/2006/relationships" id="262" r:id="R4fd22cd3f6ce46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200cb3b714845" /><Relationship Type="http://schemas.openxmlformats.org/officeDocument/2006/relationships/slide" Target="/ppt/slides/slide1.xml" Id="Rea23e7df76ba4225" /><Relationship Type="http://schemas.openxmlformats.org/officeDocument/2006/relationships/slide" Target="/ppt/slides/slide2.xml" Id="R82f7d9bd673d46c6" /><Relationship Type="http://schemas.openxmlformats.org/officeDocument/2006/relationships/slide" Target="/ppt/slides/slide3.xml" Id="R85082c5010a642f6" /><Relationship Type="http://schemas.openxmlformats.org/officeDocument/2006/relationships/slide" Target="/ppt/slides/slide4.xml" Id="Rbd7d627f2cb845af" /><Relationship Type="http://schemas.openxmlformats.org/officeDocument/2006/relationships/slide" Target="/ppt/slides/slide5.xml" Id="Rf20ddfe9ac83476f" /><Relationship Type="http://schemas.openxmlformats.org/officeDocument/2006/relationships/slide" Target="/ppt/slides/slide6.xml" Id="R835ef77564364579" /><Relationship Type="http://schemas.openxmlformats.org/officeDocument/2006/relationships/slide" Target="/ppt/slides/slide7.xml" Id="R4fd22cd3f6ce46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0f7d15173443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36db09efd497b" /><Relationship Type="http://schemas.openxmlformats.org/officeDocument/2006/relationships/theme" Target="/ppt/slideMasters/theme/theme1.xml" Id="R2a7113b1ece846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f36db09efd49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d67920b844a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b48f657164e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b7a271fb840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52c9fa2494f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5a6ce709b48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7973202284e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0a9e3bef244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FØRSTEHJELP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BRATLI PER VIGGO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