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a0a7ff78e40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a16ab7e2a4a1e"/>
  </p:sldMasterIdLst>
  <p:sldIdLst>
    <p:sldId xmlns:r="http://schemas.openxmlformats.org/officeDocument/2006/relationships" id="256" r:id="R5436756506dd4642"/>
    <p:sldId xmlns:r="http://schemas.openxmlformats.org/officeDocument/2006/relationships" id="257" r:id="R16eb438464d94c51"/>
    <p:sldId xmlns:r="http://schemas.openxmlformats.org/officeDocument/2006/relationships" id="258" r:id="R29b859b5f6c74235"/>
    <p:sldId xmlns:r="http://schemas.openxmlformats.org/officeDocument/2006/relationships" id="259" r:id="R622ac73defd64ce8"/>
    <p:sldId xmlns:r="http://schemas.openxmlformats.org/officeDocument/2006/relationships" id="260" r:id="R19ead23b5d79439a"/>
    <p:sldId xmlns:r="http://schemas.openxmlformats.org/officeDocument/2006/relationships" id="261" r:id="R8513959eb0a5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a16ab7e2a4a1e" /><Relationship Type="http://schemas.openxmlformats.org/officeDocument/2006/relationships/slide" Target="/ppt/slides/slide1.xml" Id="R5436756506dd4642" /><Relationship Type="http://schemas.openxmlformats.org/officeDocument/2006/relationships/slide" Target="/ppt/slides/slide2.xml" Id="R16eb438464d94c51" /><Relationship Type="http://schemas.openxmlformats.org/officeDocument/2006/relationships/slide" Target="/ppt/slides/slide3.xml" Id="R29b859b5f6c74235" /><Relationship Type="http://schemas.openxmlformats.org/officeDocument/2006/relationships/slide" Target="/ppt/slides/slide4.xml" Id="R622ac73defd64ce8" /><Relationship Type="http://schemas.openxmlformats.org/officeDocument/2006/relationships/slide" Target="/ppt/slides/slide5.xml" Id="R19ead23b5d79439a" /><Relationship Type="http://schemas.openxmlformats.org/officeDocument/2006/relationships/slide" Target="/ppt/slides/slide6.xml" Id="R8513959eb0a5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c97bbb404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7d3c63b3a4d16" /><Relationship Type="http://schemas.openxmlformats.org/officeDocument/2006/relationships/theme" Target="/ppt/slideMasters/theme/theme1.xml" Id="R392041352634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7d3c63b3a4d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bde15a5d4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251c2c32d4b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7bb4be4a4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fd3dba5ed46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7d15df15548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2ebe0227c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