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ce2edc7ef945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4c940a879943ba"/>
  </p:sldMasterIdLst>
  <p:sldIdLst>
    <p:sldId xmlns:r="http://schemas.openxmlformats.org/officeDocument/2006/relationships" id="256" r:id="Rb36ee586c6494ce8"/>
    <p:sldId xmlns:r="http://schemas.openxmlformats.org/officeDocument/2006/relationships" id="257" r:id="R5e54e2fe1e3d440c"/>
    <p:sldId xmlns:r="http://schemas.openxmlformats.org/officeDocument/2006/relationships" id="258" r:id="R98c02becac674c5b"/>
    <p:sldId xmlns:r="http://schemas.openxmlformats.org/officeDocument/2006/relationships" id="259" r:id="R4cc882a176404c86"/>
    <p:sldId xmlns:r="http://schemas.openxmlformats.org/officeDocument/2006/relationships" id="260" r:id="R51a303b1375d4d6a"/>
    <p:sldId xmlns:r="http://schemas.openxmlformats.org/officeDocument/2006/relationships" id="261" r:id="R2e9f3796242a4a56"/>
    <p:sldId xmlns:r="http://schemas.openxmlformats.org/officeDocument/2006/relationships" id="262" r:id="Rf3c17025d48f4c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4c940a879943ba" /><Relationship Type="http://schemas.openxmlformats.org/officeDocument/2006/relationships/slide" Target="/ppt/slides/slide1.xml" Id="Rb36ee586c6494ce8" /><Relationship Type="http://schemas.openxmlformats.org/officeDocument/2006/relationships/slide" Target="/ppt/slides/slide2.xml" Id="R5e54e2fe1e3d440c" /><Relationship Type="http://schemas.openxmlformats.org/officeDocument/2006/relationships/slide" Target="/ppt/slides/slide3.xml" Id="R98c02becac674c5b" /><Relationship Type="http://schemas.openxmlformats.org/officeDocument/2006/relationships/slide" Target="/ppt/slides/slide4.xml" Id="R4cc882a176404c86" /><Relationship Type="http://schemas.openxmlformats.org/officeDocument/2006/relationships/slide" Target="/ppt/slides/slide5.xml" Id="R51a303b1375d4d6a" /><Relationship Type="http://schemas.openxmlformats.org/officeDocument/2006/relationships/slide" Target="/ppt/slides/slide6.xml" Id="R2e9f3796242a4a56" /><Relationship Type="http://schemas.openxmlformats.org/officeDocument/2006/relationships/slide" Target="/ppt/slides/slide7.xml" Id="Rf3c17025d48f4c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020ecef76c43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ade5be8934f36" /><Relationship Type="http://schemas.openxmlformats.org/officeDocument/2006/relationships/theme" Target="/ppt/slideMasters/theme/theme1.xml" Id="R6663af78354b47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4ade5be8934f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4bc2866f049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5d5b6f85146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b6e71875645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3e9cbc66b44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c46c5a13049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59c1ec6124b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e0b9a851d4e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ØSTRE GRUNDSET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GRUNDSET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4 979 559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1 492 512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2 563 760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9 891 268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10 929 012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LØKEN MIKAEL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Grundsetveg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928 038 319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