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8022b0f83dd4e1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db757468ab04e65"/>
  </p:sldMasterIdLst>
  <p:sldIdLst>
    <p:sldId xmlns:r="http://schemas.openxmlformats.org/officeDocument/2006/relationships" id="256" r:id="Rf67f14f0eeab4efe"/>
    <p:sldId xmlns:r="http://schemas.openxmlformats.org/officeDocument/2006/relationships" id="257" r:id="R74ee82d75b90426e"/>
    <p:sldId xmlns:r="http://schemas.openxmlformats.org/officeDocument/2006/relationships" id="258" r:id="R59b54b9588b64203"/>
    <p:sldId xmlns:r="http://schemas.openxmlformats.org/officeDocument/2006/relationships" id="259" r:id="R8d61f00f13cd4e92"/>
    <p:sldId xmlns:r="http://schemas.openxmlformats.org/officeDocument/2006/relationships" id="260" r:id="R0dbbae77403948d6"/>
    <p:sldId xmlns:r="http://schemas.openxmlformats.org/officeDocument/2006/relationships" id="261" r:id="R3ba3c29034c04b65"/>
    <p:sldId xmlns:r="http://schemas.openxmlformats.org/officeDocument/2006/relationships" id="262" r:id="R980178f423d84c7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db757468ab04e65" /><Relationship Type="http://schemas.openxmlformats.org/officeDocument/2006/relationships/slide" Target="/ppt/slides/slide1.xml" Id="Rf67f14f0eeab4efe" /><Relationship Type="http://schemas.openxmlformats.org/officeDocument/2006/relationships/slide" Target="/ppt/slides/slide2.xml" Id="R74ee82d75b90426e" /><Relationship Type="http://schemas.openxmlformats.org/officeDocument/2006/relationships/slide" Target="/ppt/slides/slide3.xml" Id="R59b54b9588b64203" /><Relationship Type="http://schemas.openxmlformats.org/officeDocument/2006/relationships/slide" Target="/ppt/slides/slide4.xml" Id="R8d61f00f13cd4e92" /><Relationship Type="http://schemas.openxmlformats.org/officeDocument/2006/relationships/slide" Target="/ppt/slides/slide5.xml" Id="R0dbbae77403948d6" /><Relationship Type="http://schemas.openxmlformats.org/officeDocument/2006/relationships/slide" Target="/ppt/slides/slide6.xml" Id="R3ba3c29034c04b65" /><Relationship Type="http://schemas.openxmlformats.org/officeDocument/2006/relationships/slide" Target="/ppt/slides/slide7.xml" Id="R980178f423d84c7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0cae5898c1492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d37c6ae1de499a" /><Relationship Type="http://schemas.openxmlformats.org/officeDocument/2006/relationships/theme" Target="/ppt/slideMasters/theme/theme1.xml" Id="R27d16c469e984d0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dd37c6ae1de499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b7ff7c85f545d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030f615f5346f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b68b202e4a46b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807eaa5eea4ab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e5288bb5ca4a0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d215fb65ee432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df3abbbf8c437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ERICA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ERICA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ERICA AS ble etablert [år] og holder til i Askim.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ERICA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ERICA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ERICA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−24 015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457 674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1 287 048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ERICA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METTE ERICA ERIKSSON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ERICA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Dramstadåsen 2A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1812 Askim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928 035 891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ERICA AS</a:t>
            </a:r>
          </a:p>
        </p:txBody>
      </p:sp>
    </p:spTree>
  </p:cSld>
  <p:clrMapOvr>
    <a:masterClrMapping xmlns:a="http://schemas.openxmlformats.org/drawingml/2006/main"/>
  </p:clrMapOvr>
</p:sld>
</file>