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34ce74dceb40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d393397d4444b"/>
  </p:sldMasterIdLst>
  <p:sldIdLst>
    <p:sldId xmlns:r="http://schemas.openxmlformats.org/officeDocument/2006/relationships" id="256" r:id="R857c6d5955534d02"/>
    <p:sldId xmlns:r="http://schemas.openxmlformats.org/officeDocument/2006/relationships" id="257" r:id="R47ef6ec9d23b46fe"/>
    <p:sldId xmlns:r="http://schemas.openxmlformats.org/officeDocument/2006/relationships" id="258" r:id="Ra00e1f46b888487e"/>
    <p:sldId xmlns:r="http://schemas.openxmlformats.org/officeDocument/2006/relationships" id="259" r:id="R5c560661af9b47c8"/>
    <p:sldId xmlns:r="http://schemas.openxmlformats.org/officeDocument/2006/relationships" id="260" r:id="R906a5df59c6a4d48"/>
    <p:sldId xmlns:r="http://schemas.openxmlformats.org/officeDocument/2006/relationships" id="261" r:id="R06e77703bb6f4a9f"/>
    <p:sldId xmlns:r="http://schemas.openxmlformats.org/officeDocument/2006/relationships" id="262" r:id="Rdc1fcf4cc444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d393397d4444b" /><Relationship Type="http://schemas.openxmlformats.org/officeDocument/2006/relationships/slide" Target="/ppt/slides/slide1.xml" Id="R857c6d5955534d02" /><Relationship Type="http://schemas.openxmlformats.org/officeDocument/2006/relationships/slide" Target="/ppt/slides/slide2.xml" Id="R47ef6ec9d23b46fe" /><Relationship Type="http://schemas.openxmlformats.org/officeDocument/2006/relationships/slide" Target="/ppt/slides/slide3.xml" Id="Ra00e1f46b888487e" /><Relationship Type="http://schemas.openxmlformats.org/officeDocument/2006/relationships/slide" Target="/ppt/slides/slide4.xml" Id="R5c560661af9b47c8" /><Relationship Type="http://schemas.openxmlformats.org/officeDocument/2006/relationships/slide" Target="/ppt/slides/slide5.xml" Id="R906a5df59c6a4d48" /><Relationship Type="http://schemas.openxmlformats.org/officeDocument/2006/relationships/slide" Target="/ppt/slides/slide6.xml" Id="R06e77703bb6f4a9f" /><Relationship Type="http://schemas.openxmlformats.org/officeDocument/2006/relationships/slide" Target="/ppt/slides/slide7.xml" Id="Rdc1fcf4cc444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1cce11d45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7b76ccd1a428e" /><Relationship Type="http://schemas.openxmlformats.org/officeDocument/2006/relationships/theme" Target="/ppt/slideMasters/theme/theme1.xml" Id="R84b0cce55797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87b76ccd1a42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e41cbf8d9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19cd3ef2f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66829d2b6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70ea9eba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4325f125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99bdf4ceb4f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1fda2821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