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ee5ac0027743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271c2440224bd3"/>
  </p:sldMasterIdLst>
  <p:sldIdLst>
    <p:sldId xmlns:r="http://schemas.openxmlformats.org/officeDocument/2006/relationships" id="256" r:id="R2b4925f8266b4053"/>
    <p:sldId xmlns:r="http://schemas.openxmlformats.org/officeDocument/2006/relationships" id="257" r:id="R50c5cf0738414ece"/>
    <p:sldId xmlns:r="http://schemas.openxmlformats.org/officeDocument/2006/relationships" id="258" r:id="R78a67600efe845fe"/>
    <p:sldId xmlns:r="http://schemas.openxmlformats.org/officeDocument/2006/relationships" id="259" r:id="R85d67617901b4f79"/>
    <p:sldId xmlns:r="http://schemas.openxmlformats.org/officeDocument/2006/relationships" id="260" r:id="R4143efb74d35497a"/>
    <p:sldId xmlns:r="http://schemas.openxmlformats.org/officeDocument/2006/relationships" id="261" r:id="Rfa955de176294096"/>
    <p:sldId xmlns:r="http://schemas.openxmlformats.org/officeDocument/2006/relationships" id="262" r:id="R2d140d18cf1b48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271c2440224bd3" /><Relationship Type="http://schemas.openxmlformats.org/officeDocument/2006/relationships/slide" Target="/ppt/slides/slide1.xml" Id="R2b4925f8266b4053" /><Relationship Type="http://schemas.openxmlformats.org/officeDocument/2006/relationships/slide" Target="/ppt/slides/slide2.xml" Id="R50c5cf0738414ece" /><Relationship Type="http://schemas.openxmlformats.org/officeDocument/2006/relationships/slide" Target="/ppt/slides/slide3.xml" Id="R78a67600efe845fe" /><Relationship Type="http://schemas.openxmlformats.org/officeDocument/2006/relationships/slide" Target="/ppt/slides/slide4.xml" Id="R85d67617901b4f79" /><Relationship Type="http://schemas.openxmlformats.org/officeDocument/2006/relationships/slide" Target="/ppt/slides/slide5.xml" Id="R4143efb74d35497a" /><Relationship Type="http://schemas.openxmlformats.org/officeDocument/2006/relationships/slide" Target="/ppt/slides/slide6.xml" Id="Rfa955de176294096" /><Relationship Type="http://schemas.openxmlformats.org/officeDocument/2006/relationships/slide" Target="/ppt/slides/slide7.xml" Id="R2d140d18cf1b48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7d6976025143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d88533f15f4059" /><Relationship Type="http://schemas.openxmlformats.org/officeDocument/2006/relationships/theme" Target="/ppt/slideMasters/theme/theme1.xml" Id="Rf2ab1a3e15994f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d88533f15f40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0b2d20e76e47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65542c32ff4a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2e206e80e243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76ed574df24b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35a2ebc2334f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377e27023948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a102ce89e445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J. HAALAND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HAALAND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 HAALAND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HAALAND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HAALAND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HAALAND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2 587 295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12 137 705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14 161 032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HAALAND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 JØRGEN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HAALAND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Høyenhallveien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928 007 863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HAALAND HOLDING AS</a:t>
            </a:r>
          </a:p>
        </p:txBody>
      </p:sp>
    </p:spTree>
  </p:cSld>
  <p:clrMapOvr>
    <a:masterClrMapping xmlns:a="http://schemas.openxmlformats.org/drawingml/2006/main"/>
  </p:clrMapOvr>
</p:sld>
</file>