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8913bf3d04b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7d7e91284e450e"/>
  </p:sldMasterIdLst>
  <p:sldIdLst>
    <p:sldId xmlns:r="http://schemas.openxmlformats.org/officeDocument/2006/relationships" id="256" r:id="Rf580bbddddfc4b2d"/>
    <p:sldId xmlns:r="http://schemas.openxmlformats.org/officeDocument/2006/relationships" id="257" r:id="R4e750dd80c744949"/>
    <p:sldId xmlns:r="http://schemas.openxmlformats.org/officeDocument/2006/relationships" id="258" r:id="R4055304cc53b4617"/>
    <p:sldId xmlns:r="http://schemas.openxmlformats.org/officeDocument/2006/relationships" id="259" r:id="Ra8029c6d3ec94284"/>
    <p:sldId xmlns:r="http://schemas.openxmlformats.org/officeDocument/2006/relationships" id="260" r:id="Re8cd2ad9afa54fbe"/>
    <p:sldId xmlns:r="http://schemas.openxmlformats.org/officeDocument/2006/relationships" id="261" r:id="Rbf30542e23b548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d7e91284e450e" /><Relationship Type="http://schemas.openxmlformats.org/officeDocument/2006/relationships/slide" Target="/ppt/slides/slide1.xml" Id="Rf580bbddddfc4b2d" /><Relationship Type="http://schemas.openxmlformats.org/officeDocument/2006/relationships/slide" Target="/ppt/slides/slide2.xml" Id="R4e750dd80c744949" /><Relationship Type="http://schemas.openxmlformats.org/officeDocument/2006/relationships/slide" Target="/ppt/slides/slide3.xml" Id="R4055304cc53b4617" /><Relationship Type="http://schemas.openxmlformats.org/officeDocument/2006/relationships/slide" Target="/ppt/slides/slide4.xml" Id="Ra8029c6d3ec94284" /><Relationship Type="http://schemas.openxmlformats.org/officeDocument/2006/relationships/slide" Target="/ppt/slides/slide5.xml" Id="Re8cd2ad9afa54fbe" /><Relationship Type="http://schemas.openxmlformats.org/officeDocument/2006/relationships/slide" Target="/ppt/slides/slide6.xml" Id="Rbf30542e23b548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b6085eaf640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9bc2122744837" /><Relationship Type="http://schemas.openxmlformats.org/officeDocument/2006/relationships/theme" Target="/ppt/slideMasters/theme/theme1.xml" Id="R5822812eeb394f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89bc21227448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f4195de614d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8af3eed1b4e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1184980ad46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6a61944a446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5a02e3b404e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08b63ac1649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HAALAND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Høyenhallveien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928 007 863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HAALAND HOLDING AS</a:t>
            </a:r>
          </a:p>
        </p:txBody>
      </p:sp>
    </p:spTree>
  </p:cSld>
  <p:clrMapOvr>
    <a:masterClrMapping xmlns:a="http://schemas.openxmlformats.org/drawingml/2006/main"/>
  </p:clrMapOvr>
</p:sld>
</file>