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2cb371773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f4df6a8104695"/>
  </p:sldMasterIdLst>
  <p:sldIdLst>
    <p:sldId xmlns:r="http://schemas.openxmlformats.org/officeDocument/2006/relationships" id="256" r:id="R2217b781a0134680"/>
    <p:sldId xmlns:r="http://schemas.openxmlformats.org/officeDocument/2006/relationships" id="257" r:id="R8df2d1c12a0c41e9"/>
    <p:sldId xmlns:r="http://schemas.openxmlformats.org/officeDocument/2006/relationships" id="258" r:id="R61dcbcc36f264081"/>
    <p:sldId xmlns:r="http://schemas.openxmlformats.org/officeDocument/2006/relationships" id="259" r:id="R360bfe45a6a94138"/>
    <p:sldId xmlns:r="http://schemas.openxmlformats.org/officeDocument/2006/relationships" id="260" r:id="Rb4f6854a31c54478"/>
    <p:sldId xmlns:r="http://schemas.openxmlformats.org/officeDocument/2006/relationships" id="261" r:id="R8b3814e6d3c14978"/>
    <p:sldId xmlns:r="http://schemas.openxmlformats.org/officeDocument/2006/relationships" id="262" r:id="Rbd523373fd46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f4df6a8104695" /><Relationship Type="http://schemas.openxmlformats.org/officeDocument/2006/relationships/slide" Target="/ppt/slides/slide1.xml" Id="R2217b781a0134680" /><Relationship Type="http://schemas.openxmlformats.org/officeDocument/2006/relationships/slide" Target="/ppt/slides/slide2.xml" Id="R8df2d1c12a0c41e9" /><Relationship Type="http://schemas.openxmlformats.org/officeDocument/2006/relationships/slide" Target="/ppt/slides/slide3.xml" Id="R61dcbcc36f264081" /><Relationship Type="http://schemas.openxmlformats.org/officeDocument/2006/relationships/slide" Target="/ppt/slides/slide4.xml" Id="R360bfe45a6a94138" /><Relationship Type="http://schemas.openxmlformats.org/officeDocument/2006/relationships/slide" Target="/ppt/slides/slide5.xml" Id="Rb4f6854a31c54478" /><Relationship Type="http://schemas.openxmlformats.org/officeDocument/2006/relationships/slide" Target="/ppt/slides/slide6.xml" Id="R8b3814e6d3c14978" /><Relationship Type="http://schemas.openxmlformats.org/officeDocument/2006/relationships/slide" Target="/ppt/slides/slide7.xml" Id="Rbd523373fd46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15f21ae44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a1c7279464e2c" /><Relationship Type="http://schemas.openxmlformats.org/officeDocument/2006/relationships/theme" Target="/ppt/slideMasters/theme/theme1.xml" Id="R620cec834d13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a1c727946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bcded38b2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35a3ef7a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30272f48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e59553bb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3d4269eb41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13531499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7da4a9a1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