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57150d84abc41c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8c1cf8e4a2d43ca"/>
  </p:sldMasterIdLst>
  <p:sldIdLst>
    <p:sldId xmlns:r="http://schemas.openxmlformats.org/officeDocument/2006/relationships" id="256" r:id="Rd5a70f3fdfad4301"/>
    <p:sldId xmlns:r="http://schemas.openxmlformats.org/officeDocument/2006/relationships" id="257" r:id="Rbb7055456ef74829"/>
    <p:sldId xmlns:r="http://schemas.openxmlformats.org/officeDocument/2006/relationships" id="258" r:id="R1f71640ebd35408a"/>
    <p:sldId xmlns:r="http://schemas.openxmlformats.org/officeDocument/2006/relationships" id="259" r:id="R99fdeb95f745441b"/>
    <p:sldId xmlns:r="http://schemas.openxmlformats.org/officeDocument/2006/relationships" id="260" r:id="Rc6c4cf0bc2b84d8b"/>
    <p:sldId xmlns:r="http://schemas.openxmlformats.org/officeDocument/2006/relationships" id="261" r:id="R0614a5df88e64e21"/>
    <p:sldId xmlns:r="http://schemas.openxmlformats.org/officeDocument/2006/relationships" id="262" r:id="Rbbbf5d68ff1e4f8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8c1cf8e4a2d43ca" /><Relationship Type="http://schemas.openxmlformats.org/officeDocument/2006/relationships/slide" Target="/ppt/slides/slide1.xml" Id="Rd5a70f3fdfad4301" /><Relationship Type="http://schemas.openxmlformats.org/officeDocument/2006/relationships/slide" Target="/ppt/slides/slide2.xml" Id="Rbb7055456ef74829" /><Relationship Type="http://schemas.openxmlformats.org/officeDocument/2006/relationships/slide" Target="/ppt/slides/slide3.xml" Id="R1f71640ebd35408a" /><Relationship Type="http://schemas.openxmlformats.org/officeDocument/2006/relationships/slide" Target="/ppt/slides/slide4.xml" Id="R99fdeb95f745441b" /><Relationship Type="http://schemas.openxmlformats.org/officeDocument/2006/relationships/slide" Target="/ppt/slides/slide5.xml" Id="Rc6c4cf0bc2b84d8b" /><Relationship Type="http://schemas.openxmlformats.org/officeDocument/2006/relationships/slide" Target="/ppt/slides/slide6.xml" Id="R0614a5df88e64e21" /><Relationship Type="http://schemas.openxmlformats.org/officeDocument/2006/relationships/slide" Target="/ppt/slides/slide7.xml" Id="Rbbbf5d68ff1e4f8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92ee38ea652493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e88b67b3414f08" /><Relationship Type="http://schemas.openxmlformats.org/officeDocument/2006/relationships/theme" Target="/ppt/slideMasters/theme/theme1.xml" Id="R3aa2f3152bba4ff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2e88b67b3414f0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41ce19ec304f7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e6955c4bae447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7bff05f4e1433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0a116a1af4482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b2c4e68f54478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59d248c033410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35aebec42549b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THAA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THAA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THAA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THAA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THAA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THAA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−24 371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2 505 551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11 156 561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13 179 281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THAA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HAALAND THOMAS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THAA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Høyenhallveien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0667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928 007 286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THAA HOLDING AS</a:t>
            </a:r>
          </a:p>
        </p:txBody>
      </p:sp>
    </p:spTree>
  </p:cSld>
  <p:clrMapOvr>
    <a:masterClrMapping xmlns:a="http://schemas.openxmlformats.org/drawingml/2006/main"/>
  </p:clrMapOvr>
</p:sld>
</file>