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ec75c21ebe4a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c25da9aaa940a1"/>
  </p:sldMasterIdLst>
  <p:sldIdLst>
    <p:sldId xmlns:r="http://schemas.openxmlformats.org/officeDocument/2006/relationships" id="256" r:id="Rf7e5d9f215d94fa1"/>
    <p:sldId xmlns:r="http://schemas.openxmlformats.org/officeDocument/2006/relationships" id="257" r:id="R0b1b855e2be84ac6"/>
    <p:sldId xmlns:r="http://schemas.openxmlformats.org/officeDocument/2006/relationships" id="258" r:id="R55015568b3054f8c"/>
    <p:sldId xmlns:r="http://schemas.openxmlformats.org/officeDocument/2006/relationships" id="259" r:id="Rb3b94c0461264a34"/>
    <p:sldId xmlns:r="http://schemas.openxmlformats.org/officeDocument/2006/relationships" id="260" r:id="Rdf1bee887cc24584"/>
    <p:sldId xmlns:r="http://schemas.openxmlformats.org/officeDocument/2006/relationships" id="261" r:id="R7ddef77475fb47a8"/>
    <p:sldId xmlns:r="http://schemas.openxmlformats.org/officeDocument/2006/relationships" id="262" r:id="R28ad9d0906274e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25da9aaa940a1" /><Relationship Type="http://schemas.openxmlformats.org/officeDocument/2006/relationships/slide" Target="/ppt/slides/slide1.xml" Id="Rf7e5d9f215d94fa1" /><Relationship Type="http://schemas.openxmlformats.org/officeDocument/2006/relationships/slide" Target="/ppt/slides/slide2.xml" Id="R0b1b855e2be84ac6" /><Relationship Type="http://schemas.openxmlformats.org/officeDocument/2006/relationships/slide" Target="/ppt/slides/slide3.xml" Id="R55015568b3054f8c" /><Relationship Type="http://schemas.openxmlformats.org/officeDocument/2006/relationships/slide" Target="/ppt/slides/slide4.xml" Id="Rb3b94c0461264a34" /><Relationship Type="http://schemas.openxmlformats.org/officeDocument/2006/relationships/slide" Target="/ppt/slides/slide5.xml" Id="Rdf1bee887cc24584" /><Relationship Type="http://schemas.openxmlformats.org/officeDocument/2006/relationships/slide" Target="/ppt/slides/slide6.xml" Id="R7ddef77475fb47a8" /><Relationship Type="http://schemas.openxmlformats.org/officeDocument/2006/relationships/slide" Target="/ppt/slides/slide7.xml" Id="R28ad9d0906274e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cf204bdcf47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7ff454ad54141" /><Relationship Type="http://schemas.openxmlformats.org/officeDocument/2006/relationships/theme" Target="/ppt/slideMasters/theme/theme1.xml" Id="Ree9b09f8ce1c4f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7ff454ad5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1aa8cd6614a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a302b4f444c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95084158f43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5bd92bb754f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e23428b8a44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8725dcee843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8880bd8a1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934 612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Volegutua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as@orr.no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