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58875cf50643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7f8b585c0b4bc2"/>
  </p:sldMasterIdLst>
  <p:sldIdLst>
    <p:sldId xmlns:r="http://schemas.openxmlformats.org/officeDocument/2006/relationships" id="256" r:id="Rb2fb6b0ae07f447c"/>
    <p:sldId xmlns:r="http://schemas.openxmlformats.org/officeDocument/2006/relationships" id="257" r:id="Rc9bbf1c940ad483d"/>
    <p:sldId xmlns:r="http://schemas.openxmlformats.org/officeDocument/2006/relationships" id="258" r:id="R6fe1a573c5fc4b27"/>
    <p:sldId xmlns:r="http://schemas.openxmlformats.org/officeDocument/2006/relationships" id="259" r:id="R910aa62944a64de8"/>
    <p:sldId xmlns:r="http://schemas.openxmlformats.org/officeDocument/2006/relationships" id="260" r:id="R30bfff1f8b9f40ac"/>
    <p:sldId xmlns:r="http://schemas.openxmlformats.org/officeDocument/2006/relationships" id="261" r:id="R93d7345ad405468b"/>
    <p:sldId xmlns:r="http://schemas.openxmlformats.org/officeDocument/2006/relationships" id="262" r:id="R9438ebaf160742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f8b585c0b4bc2" /><Relationship Type="http://schemas.openxmlformats.org/officeDocument/2006/relationships/slide" Target="/ppt/slides/slide1.xml" Id="Rb2fb6b0ae07f447c" /><Relationship Type="http://schemas.openxmlformats.org/officeDocument/2006/relationships/slide" Target="/ppt/slides/slide2.xml" Id="Rc9bbf1c940ad483d" /><Relationship Type="http://schemas.openxmlformats.org/officeDocument/2006/relationships/slide" Target="/ppt/slides/slide3.xml" Id="R6fe1a573c5fc4b27" /><Relationship Type="http://schemas.openxmlformats.org/officeDocument/2006/relationships/slide" Target="/ppt/slides/slide4.xml" Id="R910aa62944a64de8" /><Relationship Type="http://schemas.openxmlformats.org/officeDocument/2006/relationships/slide" Target="/ppt/slides/slide5.xml" Id="R30bfff1f8b9f40ac" /><Relationship Type="http://schemas.openxmlformats.org/officeDocument/2006/relationships/slide" Target="/ppt/slides/slide6.xml" Id="R93d7345ad405468b" /><Relationship Type="http://schemas.openxmlformats.org/officeDocument/2006/relationships/slide" Target="/ppt/slides/slide7.xml" Id="R9438ebaf160742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56f655d8a49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29f24243c4b7b" /><Relationship Type="http://schemas.openxmlformats.org/officeDocument/2006/relationships/theme" Target="/ppt/slideMasters/theme/theme1.xml" Id="Rf6e3deb51471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b29f24243c4b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e77e023514f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a79367ef448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04595c3e645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5a8d17cf04f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870de86d642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34fa499aa4a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6135fe50b4a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FREJA ECON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FREJA ECON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3 212 776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FRANK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H0406, Sjøsiden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927 966 530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