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ffbc91c57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749f305b68448f"/>
  </p:sldMasterIdLst>
  <p:sldIdLst>
    <p:sldId xmlns:r="http://schemas.openxmlformats.org/officeDocument/2006/relationships" id="256" r:id="R9f4f2a5d77bb40f8"/>
    <p:sldId xmlns:r="http://schemas.openxmlformats.org/officeDocument/2006/relationships" id="257" r:id="R58eb975f6da0490e"/>
    <p:sldId xmlns:r="http://schemas.openxmlformats.org/officeDocument/2006/relationships" id="258" r:id="R3eda8248d8bb47a8"/>
    <p:sldId xmlns:r="http://schemas.openxmlformats.org/officeDocument/2006/relationships" id="259" r:id="Ra4d118549e844b29"/>
    <p:sldId xmlns:r="http://schemas.openxmlformats.org/officeDocument/2006/relationships" id="260" r:id="R433112e7969449ae"/>
    <p:sldId xmlns:r="http://schemas.openxmlformats.org/officeDocument/2006/relationships" id="261" r:id="R42da658fa3b44c46"/>
    <p:sldId xmlns:r="http://schemas.openxmlformats.org/officeDocument/2006/relationships" id="262" r:id="R562ec6f54495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49f305b68448f" /><Relationship Type="http://schemas.openxmlformats.org/officeDocument/2006/relationships/slide" Target="/ppt/slides/slide1.xml" Id="R9f4f2a5d77bb40f8" /><Relationship Type="http://schemas.openxmlformats.org/officeDocument/2006/relationships/slide" Target="/ppt/slides/slide2.xml" Id="R58eb975f6da0490e" /><Relationship Type="http://schemas.openxmlformats.org/officeDocument/2006/relationships/slide" Target="/ppt/slides/slide3.xml" Id="R3eda8248d8bb47a8" /><Relationship Type="http://schemas.openxmlformats.org/officeDocument/2006/relationships/slide" Target="/ppt/slides/slide4.xml" Id="Ra4d118549e844b29" /><Relationship Type="http://schemas.openxmlformats.org/officeDocument/2006/relationships/slide" Target="/ppt/slides/slide5.xml" Id="R433112e7969449ae" /><Relationship Type="http://schemas.openxmlformats.org/officeDocument/2006/relationships/slide" Target="/ppt/slides/slide6.xml" Id="R42da658fa3b44c46" /><Relationship Type="http://schemas.openxmlformats.org/officeDocument/2006/relationships/slide" Target="/ppt/slides/slide7.xml" Id="R562ec6f54495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981fc387d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709433744f3e" /><Relationship Type="http://schemas.openxmlformats.org/officeDocument/2006/relationships/theme" Target="/ppt/slideMasters/theme/theme1.xml" Id="R329499d66a8b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e70943374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bf8c3463d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50cd57246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c62236f71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65b9197ce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fbd659369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f3c720097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40328841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SVEIN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Reinsnes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