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6905246abe41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6598ddd94c478f"/>
  </p:sldMasterIdLst>
  <p:sldIdLst>
    <p:sldId xmlns:r="http://schemas.openxmlformats.org/officeDocument/2006/relationships" id="256" r:id="R34ad2bb2f60846ba"/>
    <p:sldId xmlns:r="http://schemas.openxmlformats.org/officeDocument/2006/relationships" id="257" r:id="Ra15a5d20398042d5"/>
    <p:sldId xmlns:r="http://schemas.openxmlformats.org/officeDocument/2006/relationships" id="258" r:id="R058e485aa2d54f60"/>
    <p:sldId xmlns:r="http://schemas.openxmlformats.org/officeDocument/2006/relationships" id="259" r:id="Rb5a570f389a64467"/>
    <p:sldId xmlns:r="http://schemas.openxmlformats.org/officeDocument/2006/relationships" id="260" r:id="R01bbe70ac0c24587"/>
    <p:sldId xmlns:r="http://schemas.openxmlformats.org/officeDocument/2006/relationships" id="261" r:id="Rea71b8c454a44514"/>
    <p:sldId xmlns:r="http://schemas.openxmlformats.org/officeDocument/2006/relationships" id="262" r:id="Rf1e2363f168744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598ddd94c478f" /><Relationship Type="http://schemas.openxmlformats.org/officeDocument/2006/relationships/slide" Target="/ppt/slides/slide1.xml" Id="R34ad2bb2f60846ba" /><Relationship Type="http://schemas.openxmlformats.org/officeDocument/2006/relationships/slide" Target="/ppt/slides/slide2.xml" Id="Ra15a5d20398042d5" /><Relationship Type="http://schemas.openxmlformats.org/officeDocument/2006/relationships/slide" Target="/ppt/slides/slide3.xml" Id="R058e485aa2d54f60" /><Relationship Type="http://schemas.openxmlformats.org/officeDocument/2006/relationships/slide" Target="/ppt/slides/slide4.xml" Id="Rb5a570f389a64467" /><Relationship Type="http://schemas.openxmlformats.org/officeDocument/2006/relationships/slide" Target="/ppt/slides/slide5.xml" Id="R01bbe70ac0c24587" /><Relationship Type="http://schemas.openxmlformats.org/officeDocument/2006/relationships/slide" Target="/ppt/slides/slide6.xml" Id="Rea71b8c454a44514" /><Relationship Type="http://schemas.openxmlformats.org/officeDocument/2006/relationships/slide" Target="/ppt/slides/slide7.xml" Id="Rf1e2363f168744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a75c9372148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dd5f3bccf4e11" /><Relationship Type="http://schemas.openxmlformats.org/officeDocument/2006/relationships/theme" Target="/ppt/slideMasters/theme/theme1.xml" Id="R69ba26eaf4d54c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fdd5f3bccf4e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f90cc54f04b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33851b1e44a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3e71fd0bb4f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b82095ab741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6fb33f4a141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6e9899ea84b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5bda716a54a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SOAND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3 824 521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SOLFRID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Oppslåttveien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927 958 376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