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59a6f7efb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0c7b92ebc4d0a"/>
  </p:sldMasterIdLst>
  <p:sldIdLst>
    <p:sldId xmlns:r="http://schemas.openxmlformats.org/officeDocument/2006/relationships" id="256" r:id="Rbcc1278f5a1743f9"/>
    <p:sldId xmlns:r="http://schemas.openxmlformats.org/officeDocument/2006/relationships" id="257" r:id="R19839f9341f84a6f"/>
    <p:sldId xmlns:r="http://schemas.openxmlformats.org/officeDocument/2006/relationships" id="258" r:id="Rb430f0b764884658"/>
    <p:sldId xmlns:r="http://schemas.openxmlformats.org/officeDocument/2006/relationships" id="259" r:id="Rac9c506d30404818"/>
    <p:sldId xmlns:r="http://schemas.openxmlformats.org/officeDocument/2006/relationships" id="260" r:id="Rbeba204e588a4d86"/>
    <p:sldId xmlns:r="http://schemas.openxmlformats.org/officeDocument/2006/relationships" id="261" r:id="R5ea6d846ae85499f"/>
    <p:sldId xmlns:r="http://schemas.openxmlformats.org/officeDocument/2006/relationships" id="262" r:id="Rea47fa64643e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0c7b92ebc4d0a" /><Relationship Type="http://schemas.openxmlformats.org/officeDocument/2006/relationships/slide" Target="/ppt/slides/slide1.xml" Id="Rbcc1278f5a1743f9" /><Relationship Type="http://schemas.openxmlformats.org/officeDocument/2006/relationships/slide" Target="/ppt/slides/slide2.xml" Id="R19839f9341f84a6f" /><Relationship Type="http://schemas.openxmlformats.org/officeDocument/2006/relationships/slide" Target="/ppt/slides/slide3.xml" Id="Rb430f0b764884658" /><Relationship Type="http://schemas.openxmlformats.org/officeDocument/2006/relationships/slide" Target="/ppt/slides/slide4.xml" Id="Rac9c506d30404818" /><Relationship Type="http://schemas.openxmlformats.org/officeDocument/2006/relationships/slide" Target="/ppt/slides/slide5.xml" Id="Rbeba204e588a4d86" /><Relationship Type="http://schemas.openxmlformats.org/officeDocument/2006/relationships/slide" Target="/ppt/slides/slide6.xml" Id="R5ea6d846ae85499f" /><Relationship Type="http://schemas.openxmlformats.org/officeDocument/2006/relationships/slide" Target="/ppt/slides/slide7.xml" Id="Rea47fa64643e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37eee29d6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2a1b6aafd4ec5" /><Relationship Type="http://schemas.openxmlformats.org/officeDocument/2006/relationships/theme" Target="/ppt/slideMasters/theme/theme1.xml" Id="R347e33d66ebd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2a1b6aafd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e9f4b4fe9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84b7483f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421564b28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78225159549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8cfc668e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e26c3b1e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9ddc988a8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SOLHEIMSKRINGLA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SOLEIEMARMOR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Solheim, Marklundveien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927 932 350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