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94d265254e4a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249d42960943bd"/>
  </p:sldMasterIdLst>
  <p:sldIdLst>
    <p:sldId xmlns:r="http://schemas.openxmlformats.org/officeDocument/2006/relationships" id="256" r:id="R736bd5686f0645c6"/>
    <p:sldId xmlns:r="http://schemas.openxmlformats.org/officeDocument/2006/relationships" id="257" r:id="R076635c84dbd4593"/>
    <p:sldId xmlns:r="http://schemas.openxmlformats.org/officeDocument/2006/relationships" id="258" r:id="Rb54a5d9fa22347d7"/>
    <p:sldId xmlns:r="http://schemas.openxmlformats.org/officeDocument/2006/relationships" id="259" r:id="R053d3453432a40e0"/>
    <p:sldId xmlns:r="http://schemas.openxmlformats.org/officeDocument/2006/relationships" id="260" r:id="R698119a687f14079"/>
    <p:sldId xmlns:r="http://schemas.openxmlformats.org/officeDocument/2006/relationships" id="261" r:id="Rab5fd62b1bc44e9d"/>
    <p:sldId xmlns:r="http://schemas.openxmlformats.org/officeDocument/2006/relationships" id="262" r:id="Rc91475da3abe40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249d42960943bd" /><Relationship Type="http://schemas.openxmlformats.org/officeDocument/2006/relationships/slide" Target="/ppt/slides/slide1.xml" Id="R736bd5686f0645c6" /><Relationship Type="http://schemas.openxmlformats.org/officeDocument/2006/relationships/slide" Target="/ppt/slides/slide2.xml" Id="R076635c84dbd4593" /><Relationship Type="http://schemas.openxmlformats.org/officeDocument/2006/relationships/slide" Target="/ppt/slides/slide3.xml" Id="Rb54a5d9fa22347d7" /><Relationship Type="http://schemas.openxmlformats.org/officeDocument/2006/relationships/slide" Target="/ppt/slides/slide4.xml" Id="R053d3453432a40e0" /><Relationship Type="http://schemas.openxmlformats.org/officeDocument/2006/relationships/slide" Target="/ppt/slides/slide5.xml" Id="R698119a687f14079" /><Relationship Type="http://schemas.openxmlformats.org/officeDocument/2006/relationships/slide" Target="/ppt/slides/slide6.xml" Id="Rab5fd62b1bc44e9d" /><Relationship Type="http://schemas.openxmlformats.org/officeDocument/2006/relationships/slide" Target="/ppt/slides/slide7.xml" Id="Rc91475da3abe40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bc2bbf8ab24f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96c642efb4f95" /><Relationship Type="http://schemas.openxmlformats.org/officeDocument/2006/relationships/theme" Target="/ppt/slideMasters/theme/theme1.xml" Id="R4a21aed73c7b4b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896c642efb4f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b2e36f7bc42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c0ed08b4c4c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fb2e8c3874e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ccc7d030f4d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73bcfff734c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5c447e5664a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f683b1c1044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SANDEN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EQUITY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−2 432 372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246 543 563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1 327 017 283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1 327 415 094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927 900 912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