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3bf58cbfab48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33f5069c1e4d00"/>
  </p:sldMasterIdLst>
  <p:sldIdLst>
    <p:sldId xmlns:r="http://schemas.openxmlformats.org/officeDocument/2006/relationships" id="256" r:id="R68493283f7104414"/>
    <p:sldId xmlns:r="http://schemas.openxmlformats.org/officeDocument/2006/relationships" id="257" r:id="Rd335c0a0b6cf475c"/>
    <p:sldId xmlns:r="http://schemas.openxmlformats.org/officeDocument/2006/relationships" id="258" r:id="R6d0ab6fbf0b2432a"/>
    <p:sldId xmlns:r="http://schemas.openxmlformats.org/officeDocument/2006/relationships" id="259" r:id="R526fb4864b254149"/>
    <p:sldId xmlns:r="http://schemas.openxmlformats.org/officeDocument/2006/relationships" id="260" r:id="Rfe2cc454545342df"/>
    <p:sldId xmlns:r="http://schemas.openxmlformats.org/officeDocument/2006/relationships" id="261" r:id="Re7d3beff02c74562"/>
    <p:sldId xmlns:r="http://schemas.openxmlformats.org/officeDocument/2006/relationships" id="262" r:id="R785009e9b6f44d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33f5069c1e4d00" /><Relationship Type="http://schemas.openxmlformats.org/officeDocument/2006/relationships/slide" Target="/ppt/slides/slide1.xml" Id="R68493283f7104414" /><Relationship Type="http://schemas.openxmlformats.org/officeDocument/2006/relationships/slide" Target="/ppt/slides/slide2.xml" Id="Rd335c0a0b6cf475c" /><Relationship Type="http://schemas.openxmlformats.org/officeDocument/2006/relationships/slide" Target="/ppt/slides/slide3.xml" Id="R6d0ab6fbf0b2432a" /><Relationship Type="http://schemas.openxmlformats.org/officeDocument/2006/relationships/slide" Target="/ppt/slides/slide4.xml" Id="R526fb4864b254149" /><Relationship Type="http://schemas.openxmlformats.org/officeDocument/2006/relationships/slide" Target="/ppt/slides/slide5.xml" Id="Rfe2cc454545342df" /><Relationship Type="http://schemas.openxmlformats.org/officeDocument/2006/relationships/slide" Target="/ppt/slides/slide6.xml" Id="Re7d3beff02c74562" /><Relationship Type="http://schemas.openxmlformats.org/officeDocument/2006/relationships/slide" Target="/ppt/slides/slide7.xml" Id="R785009e9b6f44d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ffec1f04604f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aa5702e0d54a9c" /><Relationship Type="http://schemas.openxmlformats.org/officeDocument/2006/relationships/theme" Target="/ppt/slideMasters/theme/theme1.xml" Id="Ra4e5bb1bf0424e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aa5702e0d54a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1566d6899047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13ef6913b744a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ade99d7de4e8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9a9302b81433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97e96839346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0016cbd6dd46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5f3019b9d4ba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VIKEN BUSINESS SOLUTIONS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 BUSINESS SOLUTIONS AS ble etablert [år] og holder til i Vinterbro.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17 274 954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155 595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128 960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4 577 223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VIKEN-GRUPPEN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Kveldroveien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1407 Vinterbro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927 868 490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VIKEN BUSINESS SOLUTIONS AS</a:t>
            </a:r>
          </a:p>
        </p:txBody>
      </p:sp>
    </p:spTree>
  </p:cSld>
  <p:clrMapOvr>
    <a:masterClrMapping xmlns:a="http://schemas.openxmlformats.org/drawingml/2006/main"/>
  </p:clrMapOvr>
</p:sld>
</file>