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7da26fe9a042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b21d88b11844f7"/>
  </p:sldMasterIdLst>
  <p:sldIdLst>
    <p:sldId xmlns:r="http://schemas.openxmlformats.org/officeDocument/2006/relationships" id="256" r:id="R67600d3b761a45e2"/>
    <p:sldId xmlns:r="http://schemas.openxmlformats.org/officeDocument/2006/relationships" id="257" r:id="R88f3df4ffbdc40a8"/>
    <p:sldId xmlns:r="http://schemas.openxmlformats.org/officeDocument/2006/relationships" id="258" r:id="Rfe7091a642a44a11"/>
    <p:sldId xmlns:r="http://schemas.openxmlformats.org/officeDocument/2006/relationships" id="259" r:id="R7238b0c65c154326"/>
    <p:sldId xmlns:r="http://schemas.openxmlformats.org/officeDocument/2006/relationships" id="260" r:id="R0d1ed76d9bb5429e"/>
    <p:sldId xmlns:r="http://schemas.openxmlformats.org/officeDocument/2006/relationships" id="261" r:id="Rfb4b6f57fe194794"/>
    <p:sldId xmlns:r="http://schemas.openxmlformats.org/officeDocument/2006/relationships" id="262" r:id="Ra80afe110d854d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b21d88b11844f7" /><Relationship Type="http://schemas.openxmlformats.org/officeDocument/2006/relationships/slide" Target="/ppt/slides/slide1.xml" Id="R67600d3b761a45e2" /><Relationship Type="http://schemas.openxmlformats.org/officeDocument/2006/relationships/slide" Target="/ppt/slides/slide2.xml" Id="R88f3df4ffbdc40a8" /><Relationship Type="http://schemas.openxmlformats.org/officeDocument/2006/relationships/slide" Target="/ppt/slides/slide3.xml" Id="Rfe7091a642a44a11" /><Relationship Type="http://schemas.openxmlformats.org/officeDocument/2006/relationships/slide" Target="/ppt/slides/slide4.xml" Id="R7238b0c65c154326" /><Relationship Type="http://schemas.openxmlformats.org/officeDocument/2006/relationships/slide" Target="/ppt/slides/slide5.xml" Id="R0d1ed76d9bb5429e" /><Relationship Type="http://schemas.openxmlformats.org/officeDocument/2006/relationships/slide" Target="/ppt/slides/slide6.xml" Id="Rfb4b6f57fe194794" /><Relationship Type="http://schemas.openxmlformats.org/officeDocument/2006/relationships/slide" Target="/ppt/slides/slide7.xml" Id="Ra80afe110d854d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9298000afa47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691b63105403e" /><Relationship Type="http://schemas.openxmlformats.org/officeDocument/2006/relationships/theme" Target="/ppt/slideMasters/theme/theme1.xml" Id="Rb2f3089929a34c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0691b6310540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b07879a024c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2ecc7a64445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b25623a4344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1f719fe1c4a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d0455526c47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ff77d110a46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6f3575acc4b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PROGRAM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PROGRAM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−215 793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−265 561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110 519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HVARING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Colletts vei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927 855 453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 AS</a:t>
            </a:r>
          </a:p>
        </p:txBody>
      </p:sp>
    </p:spTree>
  </p:cSld>
  <p:clrMapOvr>
    <a:masterClrMapping xmlns:a="http://schemas.openxmlformats.org/drawingml/2006/main"/>
  </p:clrMapOvr>
</p:sld>
</file>