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7018a6c3e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51dca4e3c4c76"/>
  </p:sldMasterIdLst>
  <p:sldIdLst>
    <p:sldId xmlns:r="http://schemas.openxmlformats.org/officeDocument/2006/relationships" id="256" r:id="R7d6731a5d2744811"/>
    <p:sldId xmlns:r="http://schemas.openxmlformats.org/officeDocument/2006/relationships" id="257" r:id="Ra97092cc4d944a4a"/>
    <p:sldId xmlns:r="http://schemas.openxmlformats.org/officeDocument/2006/relationships" id="258" r:id="Rab8d683525044b52"/>
    <p:sldId xmlns:r="http://schemas.openxmlformats.org/officeDocument/2006/relationships" id="259" r:id="Rea73220cd1a84345"/>
    <p:sldId xmlns:r="http://schemas.openxmlformats.org/officeDocument/2006/relationships" id="260" r:id="R7134ac023ba449ed"/>
    <p:sldId xmlns:r="http://schemas.openxmlformats.org/officeDocument/2006/relationships" id="261" r:id="R73039584c1494ccb"/>
    <p:sldId xmlns:r="http://schemas.openxmlformats.org/officeDocument/2006/relationships" id="262" r:id="Rb0520f442d81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51dca4e3c4c76" /><Relationship Type="http://schemas.openxmlformats.org/officeDocument/2006/relationships/slide" Target="/ppt/slides/slide1.xml" Id="R7d6731a5d2744811" /><Relationship Type="http://schemas.openxmlformats.org/officeDocument/2006/relationships/slide" Target="/ppt/slides/slide2.xml" Id="Ra97092cc4d944a4a" /><Relationship Type="http://schemas.openxmlformats.org/officeDocument/2006/relationships/slide" Target="/ppt/slides/slide3.xml" Id="Rab8d683525044b52" /><Relationship Type="http://schemas.openxmlformats.org/officeDocument/2006/relationships/slide" Target="/ppt/slides/slide4.xml" Id="Rea73220cd1a84345" /><Relationship Type="http://schemas.openxmlformats.org/officeDocument/2006/relationships/slide" Target="/ppt/slides/slide5.xml" Id="R7134ac023ba449ed" /><Relationship Type="http://schemas.openxmlformats.org/officeDocument/2006/relationships/slide" Target="/ppt/slides/slide6.xml" Id="R73039584c1494ccb" /><Relationship Type="http://schemas.openxmlformats.org/officeDocument/2006/relationships/slide" Target="/ppt/slides/slide7.xml" Id="Rb0520f442d81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d42a2ca28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d0d35cf94f08" /><Relationship Type="http://schemas.openxmlformats.org/officeDocument/2006/relationships/theme" Target="/ppt/slideMasters/theme/theme1.xml" Id="R3d622081c12b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0d0d35cf9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4a9ef1b8e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eb902b89d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58820f9f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b2df822d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af35454cd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3c0208474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d22d68f97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