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149efc7c8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f5a70bb6f4a56"/>
  </p:sldMasterIdLst>
  <p:sldIdLst>
    <p:sldId xmlns:r="http://schemas.openxmlformats.org/officeDocument/2006/relationships" id="256" r:id="R0dc6a06e2c7d4105"/>
    <p:sldId xmlns:r="http://schemas.openxmlformats.org/officeDocument/2006/relationships" id="257" r:id="Rae051eee7e134dd6"/>
    <p:sldId xmlns:r="http://schemas.openxmlformats.org/officeDocument/2006/relationships" id="258" r:id="R60cffb5d01484f73"/>
    <p:sldId xmlns:r="http://schemas.openxmlformats.org/officeDocument/2006/relationships" id="259" r:id="Ra38d591dcc4c46e1"/>
    <p:sldId xmlns:r="http://schemas.openxmlformats.org/officeDocument/2006/relationships" id="260" r:id="R4b93828c5a91430a"/>
    <p:sldId xmlns:r="http://schemas.openxmlformats.org/officeDocument/2006/relationships" id="261" r:id="R078a7a8b4def49e1"/>
    <p:sldId xmlns:r="http://schemas.openxmlformats.org/officeDocument/2006/relationships" id="262" r:id="R31aab1f963a4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f5a70bb6f4a56" /><Relationship Type="http://schemas.openxmlformats.org/officeDocument/2006/relationships/slide" Target="/ppt/slides/slide1.xml" Id="R0dc6a06e2c7d4105" /><Relationship Type="http://schemas.openxmlformats.org/officeDocument/2006/relationships/slide" Target="/ppt/slides/slide2.xml" Id="Rae051eee7e134dd6" /><Relationship Type="http://schemas.openxmlformats.org/officeDocument/2006/relationships/slide" Target="/ppt/slides/slide3.xml" Id="R60cffb5d01484f73" /><Relationship Type="http://schemas.openxmlformats.org/officeDocument/2006/relationships/slide" Target="/ppt/slides/slide4.xml" Id="Ra38d591dcc4c46e1" /><Relationship Type="http://schemas.openxmlformats.org/officeDocument/2006/relationships/slide" Target="/ppt/slides/slide5.xml" Id="R4b93828c5a91430a" /><Relationship Type="http://schemas.openxmlformats.org/officeDocument/2006/relationships/slide" Target="/ppt/slides/slide6.xml" Id="R078a7a8b4def49e1" /><Relationship Type="http://schemas.openxmlformats.org/officeDocument/2006/relationships/slide" Target="/ppt/slides/slide7.xml" Id="R31aab1f963a4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8e32b8ebe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76ccab22406e" /><Relationship Type="http://schemas.openxmlformats.org/officeDocument/2006/relationships/theme" Target="/ppt/slideMasters/theme/theme1.xml" Id="R15a247776a67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876ccab22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282a2b189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16a5869a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d139ccef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31f391c3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1cbe908c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df5a4070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f2691494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