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70f941d6a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64669c9ab44c8"/>
  </p:sldMasterIdLst>
  <p:sldIdLst>
    <p:sldId xmlns:r="http://schemas.openxmlformats.org/officeDocument/2006/relationships" id="256" r:id="R36a6be41f8604531"/>
    <p:sldId xmlns:r="http://schemas.openxmlformats.org/officeDocument/2006/relationships" id="257" r:id="Rb0c5243f2dc04c18"/>
    <p:sldId xmlns:r="http://schemas.openxmlformats.org/officeDocument/2006/relationships" id="258" r:id="Rf02c536648a346ed"/>
    <p:sldId xmlns:r="http://schemas.openxmlformats.org/officeDocument/2006/relationships" id="259" r:id="R792ec8aae77e4f68"/>
    <p:sldId xmlns:r="http://schemas.openxmlformats.org/officeDocument/2006/relationships" id="260" r:id="R09e4da7b9c4a484d"/>
    <p:sldId xmlns:r="http://schemas.openxmlformats.org/officeDocument/2006/relationships" id="261" r:id="R386e172ea03f4825"/>
    <p:sldId xmlns:r="http://schemas.openxmlformats.org/officeDocument/2006/relationships" id="262" r:id="R7cd9ca64ced2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64669c9ab44c8" /><Relationship Type="http://schemas.openxmlformats.org/officeDocument/2006/relationships/slide" Target="/ppt/slides/slide1.xml" Id="R36a6be41f8604531" /><Relationship Type="http://schemas.openxmlformats.org/officeDocument/2006/relationships/slide" Target="/ppt/slides/slide2.xml" Id="Rb0c5243f2dc04c18" /><Relationship Type="http://schemas.openxmlformats.org/officeDocument/2006/relationships/slide" Target="/ppt/slides/slide3.xml" Id="Rf02c536648a346ed" /><Relationship Type="http://schemas.openxmlformats.org/officeDocument/2006/relationships/slide" Target="/ppt/slides/slide4.xml" Id="R792ec8aae77e4f68" /><Relationship Type="http://schemas.openxmlformats.org/officeDocument/2006/relationships/slide" Target="/ppt/slides/slide5.xml" Id="R09e4da7b9c4a484d" /><Relationship Type="http://schemas.openxmlformats.org/officeDocument/2006/relationships/slide" Target="/ppt/slides/slide6.xml" Id="R386e172ea03f4825" /><Relationship Type="http://schemas.openxmlformats.org/officeDocument/2006/relationships/slide" Target="/ppt/slides/slide7.xml" Id="R7cd9ca64ced2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549a9b281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e95da109461f" /><Relationship Type="http://schemas.openxmlformats.org/officeDocument/2006/relationships/theme" Target="/ppt/slideMasters/theme/theme1.xml" Id="R262afcc3a3af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9e95da109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1f003b10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b199e4e8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352801f5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747bdb18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5e346ff1c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b0655a18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3e1e7672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KURT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