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4b06a232ce44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dd78f46cef4720"/>
  </p:sldMasterIdLst>
  <p:sldIdLst>
    <p:sldId xmlns:r="http://schemas.openxmlformats.org/officeDocument/2006/relationships" id="256" r:id="R062bf2b341124e79"/>
    <p:sldId xmlns:r="http://schemas.openxmlformats.org/officeDocument/2006/relationships" id="257" r:id="Rf2fef30fdd524205"/>
    <p:sldId xmlns:r="http://schemas.openxmlformats.org/officeDocument/2006/relationships" id="258" r:id="R0a7f93e04ae949fa"/>
    <p:sldId xmlns:r="http://schemas.openxmlformats.org/officeDocument/2006/relationships" id="259" r:id="R5afb462514c049f0"/>
    <p:sldId xmlns:r="http://schemas.openxmlformats.org/officeDocument/2006/relationships" id="260" r:id="Ra68497bafc4a4959"/>
    <p:sldId xmlns:r="http://schemas.openxmlformats.org/officeDocument/2006/relationships" id="261" r:id="R34d08050860e49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dd78f46cef4720" /><Relationship Type="http://schemas.openxmlformats.org/officeDocument/2006/relationships/slide" Target="/ppt/slides/slide1.xml" Id="R062bf2b341124e79" /><Relationship Type="http://schemas.openxmlformats.org/officeDocument/2006/relationships/slide" Target="/ppt/slides/slide2.xml" Id="Rf2fef30fdd524205" /><Relationship Type="http://schemas.openxmlformats.org/officeDocument/2006/relationships/slide" Target="/ppt/slides/slide3.xml" Id="R0a7f93e04ae949fa" /><Relationship Type="http://schemas.openxmlformats.org/officeDocument/2006/relationships/slide" Target="/ppt/slides/slide4.xml" Id="R5afb462514c049f0" /><Relationship Type="http://schemas.openxmlformats.org/officeDocument/2006/relationships/slide" Target="/ppt/slides/slide5.xml" Id="Ra68497bafc4a4959" /><Relationship Type="http://schemas.openxmlformats.org/officeDocument/2006/relationships/slide" Target="/ppt/slides/slide6.xml" Id="R34d08050860e49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2f20de317545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23ce97d294f45" /><Relationship Type="http://schemas.openxmlformats.org/officeDocument/2006/relationships/theme" Target="/ppt/slideMasters/theme/theme1.xml" Id="R3b0663670ab74b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523ce97d294f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e4852895141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ab7566d4447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a7687ed9b42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0b9827ef142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ba3f81a3745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3f623880d45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Kurt Tverås, Råvegen 444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927 766 493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 AS</a:t>
            </a:r>
          </a:p>
        </p:txBody>
      </p:sp>
    </p:spTree>
  </p:cSld>
  <p:clrMapOvr>
    <a:masterClrMapping xmlns:a="http://schemas.openxmlformats.org/drawingml/2006/main"/>
  </p:clrMapOvr>
</p:sld>
</file>