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2117ad3eae4c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2eef55399b48f7"/>
  </p:sldMasterIdLst>
  <p:sldIdLst>
    <p:sldId xmlns:r="http://schemas.openxmlformats.org/officeDocument/2006/relationships" id="256" r:id="R905158a67d6f4534"/>
    <p:sldId xmlns:r="http://schemas.openxmlformats.org/officeDocument/2006/relationships" id="257" r:id="Ra11d4f57d53c499b"/>
    <p:sldId xmlns:r="http://schemas.openxmlformats.org/officeDocument/2006/relationships" id="258" r:id="R6693a1d5890e44c9"/>
    <p:sldId xmlns:r="http://schemas.openxmlformats.org/officeDocument/2006/relationships" id="259" r:id="R07aa88cb59b94a3c"/>
    <p:sldId xmlns:r="http://schemas.openxmlformats.org/officeDocument/2006/relationships" id="260" r:id="Rec57d1f9a67f4cae"/>
    <p:sldId xmlns:r="http://schemas.openxmlformats.org/officeDocument/2006/relationships" id="261" r:id="R1b05043e9cac4eca"/>
    <p:sldId xmlns:r="http://schemas.openxmlformats.org/officeDocument/2006/relationships" id="262" r:id="R0c83260a26ef4d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eef55399b48f7" /><Relationship Type="http://schemas.openxmlformats.org/officeDocument/2006/relationships/slide" Target="/ppt/slides/slide1.xml" Id="R905158a67d6f4534" /><Relationship Type="http://schemas.openxmlformats.org/officeDocument/2006/relationships/slide" Target="/ppt/slides/slide2.xml" Id="Ra11d4f57d53c499b" /><Relationship Type="http://schemas.openxmlformats.org/officeDocument/2006/relationships/slide" Target="/ppt/slides/slide3.xml" Id="R6693a1d5890e44c9" /><Relationship Type="http://schemas.openxmlformats.org/officeDocument/2006/relationships/slide" Target="/ppt/slides/slide4.xml" Id="R07aa88cb59b94a3c" /><Relationship Type="http://schemas.openxmlformats.org/officeDocument/2006/relationships/slide" Target="/ppt/slides/slide5.xml" Id="Rec57d1f9a67f4cae" /><Relationship Type="http://schemas.openxmlformats.org/officeDocument/2006/relationships/slide" Target="/ppt/slides/slide6.xml" Id="R1b05043e9cac4eca" /><Relationship Type="http://schemas.openxmlformats.org/officeDocument/2006/relationships/slide" Target="/ppt/slides/slide7.xml" Id="R0c83260a26ef4d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4a6b1e93841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f3f8119694bed" /><Relationship Type="http://schemas.openxmlformats.org/officeDocument/2006/relationships/theme" Target="/ppt/slideMasters/theme/theme1.xml" Id="R88640b19e6d94a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bf3f8119694b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231fdceb140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27ece88494e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458bf85014b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f39e3e57d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d69f3c90d4e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b15ccbb384d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41a486d49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CASH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2 684 020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Tverås, Råvegen 460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927 766 485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