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a91b83509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4879aa2b924be4"/>
  </p:sldMasterIdLst>
  <p:sldIdLst>
    <p:sldId xmlns:r="http://schemas.openxmlformats.org/officeDocument/2006/relationships" id="256" r:id="Ra0cb0cb547404b2f"/>
    <p:sldId xmlns:r="http://schemas.openxmlformats.org/officeDocument/2006/relationships" id="257" r:id="Rd615841fad1c498e"/>
    <p:sldId xmlns:r="http://schemas.openxmlformats.org/officeDocument/2006/relationships" id="258" r:id="R6037ece956df4d93"/>
    <p:sldId xmlns:r="http://schemas.openxmlformats.org/officeDocument/2006/relationships" id="259" r:id="R1c420a4b9a2a423d"/>
    <p:sldId xmlns:r="http://schemas.openxmlformats.org/officeDocument/2006/relationships" id="260" r:id="Rbeecc1ab1eab4c5d"/>
    <p:sldId xmlns:r="http://schemas.openxmlformats.org/officeDocument/2006/relationships" id="261" r:id="R46827875f16e4b9b"/>
    <p:sldId xmlns:r="http://schemas.openxmlformats.org/officeDocument/2006/relationships" id="262" r:id="Rf0d9ee1cf28741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4879aa2b924be4" /><Relationship Type="http://schemas.openxmlformats.org/officeDocument/2006/relationships/slide" Target="/ppt/slides/slide1.xml" Id="Ra0cb0cb547404b2f" /><Relationship Type="http://schemas.openxmlformats.org/officeDocument/2006/relationships/slide" Target="/ppt/slides/slide2.xml" Id="Rd615841fad1c498e" /><Relationship Type="http://schemas.openxmlformats.org/officeDocument/2006/relationships/slide" Target="/ppt/slides/slide3.xml" Id="R6037ece956df4d93" /><Relationship Type="http://schemas.openxmlformats.org/officeDocument/2006/relationships/slide" Target="/ppt/slides/slide4.xml" Id="R1c420a4b9a2a423d" /><Relationship Type="http://schemas.openxmlformats.org/officeDocument/2006/relationships/slide" Target="/ppt/slides/slide5.xml" Id="Rbeecc1ab1eab4c5d" /><Relationship Type="http://schemas.openxmlformats.org/officeDocument/2006/relationships/slide" Target="/ppt/slides/slide6.xml" Id="R46827875f16e4b9b" /><Relationship Type="http://schemas.openxmlformats.org/officeDocument/2006/relationships/slide" Target="/ppt/slides/slide7.xml" Id="Rf0d9ee1cf28741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596f7126fd44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42fc591614dbc" /><Relationship Type="http://schemas.openxmlformats.org/officeDocument/2006/relationships/theme" Target="/ppt/slideMasters/theme/theme1.xml" Id="R57f183adb62f49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42fc59161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140b94a8d49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fe546f466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5d9a31a3c4f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c9a600b2741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617d889b649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c2082dd5f4d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b93db691649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BJT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TOVSEN BIRGITTE JULIANE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Birgitte Juliane Tovsen, Arnebråtveien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927 689 227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BJT INVEST AS</a:t>
            </a:r>
          </a:p>
        </p:txBody>
      </p:sp>
    </p:spTree>
  </p:cSld>
  <p:clrMapOvr>
    <a:masterClrMapping xmlns:a="http://schemas.openxmlformats.org/drawingml/2006/main"/>
  </p:clrMapOvr>
</p:sld>
</file>