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c271a0ada49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a62bb4bb34b4c"/>
  </p:sldMasterIdLst>
  <p:sldIdLst>
    <p:sldId xmlns:r="http://schemas.openxmlformats.org/officeDocument/2006/relationships" id="256" r:id="R8582ec4d1b0d48e0"/>
    <p:sldId xmlns:r="http://schemas.openxmlformats.org/officeDocument/2006/relationships" id="257" r:id="R57c8c47045eb4e08"/>
    <p:sldId xmlns:r="http://schemas.openxmlformats.org/officeDocument/2006/relationships" id="258" r:id="R325553fe661c4460"/>
    <p:sldId xmlns:r="http://schemas.openxmlformats.org/officeDocument/2006/relationships" id="259" r:id="R6c59ca013c9f4016"/>
    <p:sldId xmlns:r="http://schemas.openxmlformats.org/officeDocument/2006/relationships" id="260" r:id="Rfc86ce37ad044838"/>
    <p:sldId xmlns:r="http://schemas.openxmlformats.org/officeDocument/2006/relationships" id="261" r:id="R3ac7db7a64294faf"/>
    <p:sldId xmlns:r="http://schemas.openxmlformats.org/officeDocument/2006/relationships" id="262" r:id="R65c03291f29e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a62bb4bb34b4c" /><Relationship Type="http://schemas.openxmlformats.org/officeDocument/2006/relationships/slide" Target="/ppt/slides/slide1.xml" Id="R8582ec4d1b0d48e0" /><Relationship Type="http://schemas.openxmlformats.org/officeDocument/2006/relationships/slide" Target="/ppt/slides/slide2.xml" Id="R57c8c47045eb4e08" /><Relationship Type="http://schemas.openxmlformats.org/officeDocument/2006/relationships/slide" Target="/ppt/slides/slide3.xml" Id="R325553fe661c4460" /><Relationship Type="http://schemas.openxmlformats.org/officeDocument/2006/relationships/slide" Target="/ppt/slides/slide4.xml" Id="R6c59ca013c9f4016" /><Relationship Type="http://schemas.openxmlformats.org/officeDocument/2006/relationships/slide" Target="/ppt/slides/slide5.xml" Id="Rfc86ce37ad044838" /><Relationship Type="http://schemas.openxmlformats.org/officeDocument/2006/relationships/slide" Target="/ppt/slides/slide6.xml" Id="R3ac7db7a64294faf" /><Relationship Type="http://schemas.openxmlformats.org/officeDocument/2006/relationships/slide" Target="/ppt/slides/slide7.xml" Id="R65c03291f29e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ac0d6ff51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f3c8efff427e" /><Relationship Type="http://schemas.openxmlformats.org/officeDocument/2006/relationships/theme" Target="/ppt/slideMasters/theme/theme1.xml" Id="Ra16eb72afe9d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7f3c8efff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d444191ef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bd1a0948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f3361326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393f3f52c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aa6ee252b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17a6a2b9d4b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70e8588b7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LUINEM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638 792 204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638 949 929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LUINEM AS</a:t>
            </a:r>
          </a:p>
        </p:txBody>
      </p:sp>
    </p:spTree>
  </p:cSld>
  <p:clrMapOvr>
    <a:masterClrMapping xmlns:a="http://schemas.openxmlformats.org/drawingml/2006/main"/>
  </p:clrMapOvr>
</p:sld>
</file>