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878ef9009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6836043ce4751"/>
  </p:sldMasterIdLst>
  <p:sldIdLst>
    <p:sldId xmlns:r="http://schemas.openxmlformats.org/officeDocument/2006/relationships" id="256" r:id="Re00c6eb857a24b9d"/>
    <p:sldId xmlns:r="http://schemas.openxmlformats.org/officeDocument/2006/relationships" id="257" r:id="R5bf952ea576943c2"/>
    <p:sldId xmlns:r="http://schemas.openxmlformats.org/officeDocument/2006/relationships" id="258" r:id="R5725bbb286b143cb"/>
    <p:sldId xmlns:r="http://schemas.openxmlformats.org/officeDocument/2006/relationships" id="259" r:id="R4e0ffee952cb4b20"/>
    <p:sldId xmlns:r="http://schemas.openxmlformats.org/officeDocument/2006/relationships" id="260" r:id="R1a3543874fd8436d"/>
    <p:sldId xmlns:r="http://schemas.openxmlformats.org/officeDocument/2006/relationships" id="261" r:id="R0704a27b0cc8470e"/>
    <p:sldId xmlns:r="http://schemas.openxmlformats.org/officeDocument/2006/relationships" id="262" r:id="R6ddb1e0d7d9d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6836043ce4751" /><Relationship Type="http://schemas.openxmlformats.org/officeDocument/2006/relationships/slide" Target="/ppt/slides/slide1.xml" Id="Re00c6eb857a24b9d" /><Relationship Type="http://schemas.openxmlformats.org/officeDocument/2006/relationships/slide" Target="/ppt/slides/slide2.xml" Id="R5bf952ea576943c2" /><Relationship Type="http://schemas.openxmlformats.org/officeDocument/2006/relationships/slide" Target="/ppt/slides/slide3.xml" Id="R5725bbb286b143cb" /><Relationship Type="http://schemas.openxmlformats.org/officeDocument/2006/relationships/slide" Target="/ppt/slides/slide4.xml" Id="R4e0ffee952cb4b20" /><Relationship Type="http://schemas.openxmlformats.org/officeDocument/2006/relationships/slide" Target="/ppt/slides/slide5.xml" Id="R1a3543874fd8436d" /><Relationship Type="http://schemas.openxmlformats.org/officeDocument/2006/relationships/slide" Target="/ppt/slides/slide6.xml" Id="R0704a27b0cc8470e" /><Relationship Type="http://schemas.openxmlformats.org/officeDocument/2006/relationships/slide" Target="/ppt/slides/slide7.xml" Id="R6ddb1e0d7d9d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87514bcc64f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2ef714c44bcd" /><Relationship Type="http://schemas.openxmlformats.org/officeDocument/2006/relationships/theme" Target="/ppt/slideMasters/theme/theme1.xml" Id="Rb9bd605b2ef0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002ef714c4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1384e4ebd48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7579d90a7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4a19e775e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dfe5bde7d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90a3bab18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8a99316f044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abf183a7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