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d71f1a820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35644c4e324b3f"/>
  </p:sldMasterIdLst>
  <p:sldIdLst>
    <p:sldId xmlns:r="http://schemas.openxmlformats.org/officeDocument/2006/relationships" id="256" r:id="Rced00d77bb484d6c"/>
    <p:sldId xmlns:r="http://schemas.openxmlformats.org/officeDocument/2006/relationships" id="257" r:id="R69136fe0140547fc"/>
    <p:sldId xmlns:r="http://schemas.openxmlformats.org/officeDocument/2006/relationships" id="258" r:id="R06752fe89d8044a6"/>
    <p:sldId xmlns:r="http://schemas.openxmlformats.org/officeDocument/2006/relationships" id="259" r:id="Rf0ebec8614f84ca1"/>
    <p:sldId xmlns:r="http://schemas.openxmlformats.org/officeDocument/2006/relationships" id="260" r:id="R6039be43663f4c61"/>
    <p:sldId xmlns:r="http://schemas.openxmlformats.org/officeDocument/2006/relationships" id="261" r:id="R981f8ad44fdb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5644c4e324b3f" /><Relationship Type="http://schemas.openxmlformats.org/officeDocument/2006/relationships/slide" Target="/ppt/slides/slide1.xml" Id="Rced00d77bb484d6c" /><Relationship Type="http://schemas.openxmlformats.org/officeDocument/2006/relationships/slide" Target="/ppt/slides/slide2.xml" Id="R69136fe0140547fc" /><Relationship Type="http://schemas.openxmlformats.org/officeDocument/2006/relationships/slide" Target="/ppt/slides/slide3.xml" Id="R06752fe89d8044a6" /><Relationship Type="http://schemas.openxmlformats.org/officeDocument/2006/relationships/slide" Target="/ppt/slides/slide4.xml" Id="Rf0ebec8614f84ca1" /><Relationship Type="http://schemas.openxmlformats.org/officeDocument/2006/relationships/slide" Target="/ppt/slides/slide5.xml" Id="R6039be43663f4c61" /><Relationship Type="http://schemas.openxmlformats.org/officeDocument/2006/relationships/slide" Target="/ppt/slides/slide6.xml" Id="R981f8ad44fdb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af161e36f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9607e0a1a4cc9" /><Relationship Type="http://schemas.openxmlformats.org/officeDocument/2006/relationships/theme" Target="/ppt/slideMasters/theme/theme1.xml" Id="R93a568736099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9607e0a1a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32a1d893d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e2164d67543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2f403c51a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45cf808c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1ea6a1028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ce606eb70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