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f07080172445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2b969f681744f3"/>
  </p:sldMasterIdLst>
  <p:sldIdLst>
    <p:sldId xmlns:r="http://schemas.openxmlformats.org/officeDocument/2006/relationships" id="256" r:id="R3f37701a46ff4912"/>
    <p:sldId xmlns:r="http://schemas.openxmlformats.org/officeDocument/2006/relationships" id="257" r:id="R3dc28ae5144e422d"/>
    <p:sldId xmlns:r="http://schemas.openxmlformats.org/officeDocument/2006/relationships" id="258" r:id="R17a0e3c67865405c"/>
    <p:sldId xmlns:r="http://schemas.openxmlformats.org/officeDocument/2006/relationships" id="259" r:id="Ra853a15ebc724cd7"/>
    <p:sldId xmlns:r="http://schemas.openxmlformats.org/officeDocument/2006/relationships" id="260" r:id="Re8458d17d8254182"/>
    <p:sldId xmlns:r="http://schemas.openxmlformats.org/officeDocument/2006/relationships" id="261" r:id="Re517f8eae22b443e"/>
    <p:sldId xmlns:r="http://schemas.openxmlformats.org/officeDocument/2006/relationships" id="262" r:id="R947bdbd7db1148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2b969f681744f3" /><Relationship Type="http://schemas.openxmlformats.org/officeDocument/2006/relationships/slide" Target="/ppt/slides/slide1.xml" Id="R3f37701a46ff4912" /><Relationship Type="http://schemas.openxmlformats.org/officeDocument/2006/relationships/slide" Target="/ppt/slides/slide2.xml" Id="R3dc28ae5144e422d" /><Relationship Type="http://schemas.openxmlformats.org/officeDocument/2006/relationships/slide" Target="/ppt/slides/slide3.xml" Id="R17a0e3c67865405c" /><Relationship Type="http://schemas.openxmlformats.org/officeDocument/2006/relationships/slide" Target="/ppt/slides/slide4.xml" Id="Ra853a15ebc724cd7" /><Relationship Type="http://schemas.openxmlformats.org/officeDocument/2006/relationships/slide" Target="/ppt/slides/slide5.xml" Id="Re8458d17d8254182" /><Relationship Type="http://schemas.openxmlformats.org/officeDocument/2006/relationships/slide" Target="/ppt/slides/slide6.xml" Id="Re517f8eae22b443e" /><Relationship Type="http://schemas.openxmlformats.org/officeDocument/2006/relationships/slide" Target="/ppt/slides/slide7.xml" Id="R947bdbd7db1148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dadf0ec53946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b9678f14e47f6" /><Relationship Type="http://schemas.openxmlformats.org/officeDocument/2006/relationships/theme" Target="/ppt/slideMasters/theme/theme1.xml" Id="Rc2bc5f654b0c4e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9b9678f14e47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7a62ca0744d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73619dd3c48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64c0fda0444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2739d4c7a4a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d77d685ac48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0ff83e3d74b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c6a077f6944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AAUDIT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AAUDIT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20 501 393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6 194 644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4 879 972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7 877 403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14 865 958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MEERU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SELLANRAA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KAI TONNING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SELAND REIDAR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927 653 508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