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330cd4585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ec916bed84d8c"/>
  </p:sldMasterIdLst>
  <p:sldIdLst>
    <p:sldId xmlns:r="http://schemas.openxmlformats.org/officeDocument/2006/relationships" id="256" r:id="R391bfcc8366b4c02"/>
    <p:sldId xmlns:r="http://schemas.openxmlformats.org/officeDocument/2006/relationships" id="257" r:id="Rb2c7821578fe40bf"/>
    <p:sldId xmlns:r="http://schemas.openxmlformats.org/officeDocument/2006/relationships" id="258" r:id="R164fd839bb68447a"/>
    <p:sldId xmlns:r="http://schemas.openxmlformats.org/officeDocument/2006/relationships" id="259" r:id="R5644e61026aa4cbb"/>
    <p:sldId xmlns:r="http://schemas.openxmlformats.org/officeDocument/2006/relationships" id="260" r:id="R16d0ca412f854890"/>
    <p:sldId xmlns:r="http://schemas.openxmlformats.org/officeDocument/2006/relationships" id="261" r:id="Rab79dd357e2642d1"/>
    <p:sldId xmlns:r="http://schemas.openxmlformats.org/officeDocument/2006/relationships" id="262" r:id="Rcb1b2c89e2e5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ec916bed84d8c" /><Relationship Type="http://schemas.openxmlformats.org/officeDocument/2006/relationships/slide" Target="/ppt/slides/slide1.xml" Id="R391bfcc8366b4c02" /><Relationship Type="http://schemas.openxmlformats.org/officeDocument/2006/relationships/slide" Target="/ppt/slides/slide2.xml" Id="Rb2c7821578fe40bf" /><Relationship Type="http://schemas.openxmlformats.org/officeDocument/2006/relationships/slide" Target="/ppt/slides/slide3.xml" Id="R164fd839bb68447a" /><Relationship Type="http://schemas.openxmlformats.org/officeDocument/2006/relationships/slide" Target="/ppt/slides/slide4.xml" Id="R5644e61026aa4cbb" /><Relationship Type="http://schemas.openxmlformats.org/officeDocument/2006/relationships/slide" Target="/ppt/slides/slide5.xml" Id="R16d0ca412f854890" /><Relationship Type="http://schemas.openxmlformats.org/officeDocument/2006/relationships/slide" Target="/ppt/slides/slide6.xml" Id="Rab79dd357e2642d1" /><Relationship Type="http://schemas.openxmlformats.org/officeDocument/2006/relationships/slide" Target="/ppt/slides/slide7.xml" Id="Rcb1b2c89e2e5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297a04a81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5b4a24b5b4c5b" /><Relationship Type="http://schemas.openxmlformats.org/officeDocument/2006/relationships/theme" Target="/ppt/slideMasters/theme/theme1.xml" Id="R64d29bcb75b5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35b4a24b5b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1b859bb7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2659ca2f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ab3d86d12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fe18c0a4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9d4a1daa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01bfba48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8aeda3c2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