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4a43e458e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f245b23644bd2"/>
  </p:sldMasterIdLst>
  <p:sldIdLst>
    <p:sldId xmlns:r="http://schemas.openxmlformats.org/officeDocument/2006/relationships" id="256" r:id="R440101bbf953494b"/>
    <p:sldId xmlns:r="http://schemas.openxmlformats.org/officeDocument/2006/relationships" id="257" r:id="Rbe77b0525d654838"/>
    <p:sldId xmlns:r="http://schemas.openxmlformats.org/officeDocument/2006/relationships" id="258" r:id="R438f8eacabde4fff"/>
    <p:sldId xmlns:r="http://schemas.openxmlformats.org/officeDocument/2006/relationships" id="259" r:id="R510e06af2a6946f5"/>
    <p:sldId xmlns:r="http://schemas.openxmlformats.org/officeDocument/2006/relationships" id="260" r:id="Rc9e544ce28db40bc"/>
    <p:sldId xmlns:r="http://schemas.openxmlformats.org/officeDocument/2006/relationships" id="261" r:id="Rf96598b4f5954c78"/>
    <p:sldId xmlns:r="http://schemas.openxmlformats.org/officeDocument/2006/relationships" id="262" r:id="R02d672c8ceff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f245b23644bd2" /><Relationship Type="http://schemas.openxmlformats.org/officeDocument/2006/relationships/slide" Target="/ppt/slides/slide1.xml" Id="R440101bbf953494b" /><Relationship Type="http://schemas.openxmlformats.org/officeDocument/2006/relationships/slide" Target="/ppt/slides/slide2.xml" Id="Rbe77b0525d654838" /><Relationship Type="http://schemas.openxmlformats.org/officeDocument/2006/relationships/slide" Target="/ppt/slides/slide3.xml" Id="R438f8eacabde4fff" /><Relationship Type="http://schemas.openxmlformats.org/officeDocument/2006/relationships/slide" Target="/ppt/slides/slide4.xml" Id="R510e06af2a6946f5" /><Relationship Type="http://schemas.openxmlformats.org/officeDocument/2006/relationships/slide" Target="/ppt/slides/slide5.xml" Id="Rc9e544ce28db40bc" /><Relationship Type="http://schemas.openxmlformats.org/officeDocument/2006/relationships/slide" Target="/ppt/slides/slide6.xml" Id="Rf96598b4f5954c78" /><Relationship Type="http://schemas.openxmlformats.org/officeDocument/2006/relationships/slide" Target="/ppt/slides/slide7.xml" Id="R02d672c8ceff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36f3a420b4f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434d4345d4e64" /><Relationship Type="http://schemas.openxmlformats.org/officeDocument/2006/relationships/theme" Target="/ppt/slideMasters/theme/theme1.xml" Id="R2dc3309f22a745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434d4345d4e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367ddec048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ca3b1a5b9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563b8c451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1adaafb18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974fa95b4b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8e9031c9b4c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45217816f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34 826 125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37 644 647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