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124a72343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03748970f4038"/>
  </p:sldMasterIdLst>
  <p:sldIdLst>
    <p:sldId xmlns:r="http://schemas.openxmlformats.org/officeDocument/2006/relationships" id="256" r:id="Ra0eab00a3be64187"/>
    <p:sldId xmlns:r="http://schemas.openxmlformats.org/officeDocument/2006/relationships" id="257" r:id="Rcbae9a43d4b74a28"/>
    <p:sldId xmlns:r="http://schemas.openxmlformats.org/officeDocument/2006/relationships" id="258" r:id="R0cf86e49df7547c0"/>
    <p:sldId xmlns:r="http://schemas.openxmlformats.org/officeDocument/2006/relationships" id="259" r:id="Rcae5cc587d944d41"/>
    <p:sldId xmlns:r="http://schemas.openxmlformats.org/officeDocument/2006/relationships" id="260" r:id="Rf239bb26479746df"/>
    <p:sldId xmlns:r="http://schemas.openxmlformats.org/officeDocument/2006/relationships" id="261" r:id="Rd6a9a9e734254bb8"/>
    <p:sldId xmlns:r="http://schemas.openxmlformats.org/officeDocument/2006/relationships" id="262" r:id="R76651cdc5edf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03748970f4038" /><Relationship Type="http://schemas.openxmlformats.org/officeDocument/2006/relationships/slide" Target="/ppt/slides/slide1.xml" Id="Ra0eab00a3be64187" /><Relationship Type="http://schemas.openxmlformats.org/officeDocument/2006/relationships/slide" Target="/ppt/slides/slide2.xml" Id="Rcbae9a43d4b74a28" /><Relationship Type="http://schemas.openxmlformats.org/officeDocument/2006/relationships/slide" Target="/ppt/slides/slide3.xml" Id="R0cf86e49df7547c0" /><Relationship Type="http://schemas.openxmlformats.org/officeDocument/2006/relationships/slide" Target="/ppt/slides/slide4.xml" Id="Rcae5cc587d944d41" /><Relationship Type="http://schemas.openxmlformats.org/officeDocument/2006/relationships/slide" Target="/ppt/slides/slide5.xml" Id="Rf239bb26479746df" /><Relationship Type="http://schemas.openxmlformats.org/officeDocument/2006/relationships/slide" Target="/ppt/slides/slide6.xml" Id="Rd6a9a9e734254bb8" /><Relationship Type="http://schemas.openxmlformats.org/officeDocument/2006/relationships/slide" Target="/ppt/slides/slide7.xml" Id="R76651cdc5edf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89c6297c9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df2d972f4ba1" /><Relationship Type="http://schemas.openxmlformats.org/officeDocument/2006/relationships/theme" Target="/ppt/slideMasters/theme/theme1.xml" Id="Rc4c704f1fa92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1df2d972f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e5fe066be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5781fe07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f51c8fe4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ac79e2e70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f14e42e3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7bb4dcae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bd3c8b01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