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dbba01e58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f6144bef64b56"/>
  </p:sldMasterIdLst>
  <p:sldIdLst>
    <p:sldId xmlns:r="http://schemas.openxmlformats.org/officeDocument/2006/relationships" id="256" r:id="Rbcd685b1a85e41c8"/>
    <p:sldId xmlns:r="http://schemas.openxmlformats.org/officeDocument/2006/relationships" id="257" r:id="R909f044d5e224b49"/>
    <p:sldId xmlns:r="http://schemas.openxmlformats.org/officeDocument/2006/relationships" id="258" r:id="R3836b09cd6bd479d"/>
    <p:sldId xmlns:r="http://schemas.openxmlformats.org/officeDocument/2006/relationships" id="259" r:id="R93e49584532d4351"/>
    <p:sldId xmlns:r="http://schemas.openxmlformats.org/officeDocument/2006/relationships" id="260" r:id="Rf4a65ceb5c4a453a"/>
    <p:sldId xmlns:r="http://schemas.openxmlformats.org/officeDocument/2006/relationships" id="261" r:id="R2a5eabeb0b2b4eaa"/>
    <p:sldId xmlns:r="http://schemas.openxmlformats.org/officeDocument/2006/relationships" id="262" r:id="R8e017a4d7c44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f6144bef64b56" /><Relationship Type="http://schemas.openxmlformats.org/officeDocument/2006/relationships/slide" Target="/ppt/slides/slide1.xml" Id="Rbcd685b1a85e41c8" /><Relationship Type="http://schemas.openxmlformats.org/officeDocument/2006/relationships/slide" Target="/ppt/slides/slide2.xml" Id="R909f044d5e224b49" /><Relationship Type="http://schemas.openxmlformats.org/officeDocument/2006/relationships/slide" Target="/ppt/slides/slide3.xml" Id="R3836b09cd6bd479d" /><Relationship Type="http://schemas.openxmlformats.org/officeDocument/2006/relationships/slide" Target="/ppt/slides/slide4.xml" Id="R93e49584532d4351" /><Relationship Type="http://schemas.openxmlformats.org/officeDocument/2006/relationships/slide" Target="/ppt/slides/slide5.xml" Id="Rf4a65ceb5c4a453a" /><Relationship Type="http://schemas.openxmlformats.org/officeDocument/2006/relationships/slide" Target="/ppt/slides/slide6.xml" Id="R2a5eabeb0b2b4eaa" /><Relationship Type="http://schemas.openxmlformats.org/officeDocument/2006/relationships/slide" Target="/ppt/slides/slide7.xml" Id="R8e017a4d7c44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efae280af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dfeddb75429d" /><Relationship Type="http://schemas.openxmlformats.org/officeDocument/2006/relationships/theme" Target="/ppt/slideMasters/theme/theme1.xml" Id="Rec0456813d42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edfeddb75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236b3a2e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f66ca31f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8fe9045f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65233d074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67a9ece4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d1e2d26b0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abb4eb14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