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1d6d6f334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a973df58d4f88"/>
  </p:sldMasterIdLst>
  <p:sldIdLst>
    <p:sldId xmlns:r="http://schemas.openxmlformats.org/officeDocument/2006/relationships" id="256" r:id="Rca408bbc4d4f4b6b"/>
    <p:sldId xmlns:r="http://schemas.openxmlformats.org/officeDocument/2006/relationships" id="257" r:id="R545e7a7080a14f56"/>
    <p:sldId xmlns:r="http://schemas.openxmlformats.org/officeDocument/2006/relationships" id="258" r:id="R420a1dd4436a4635"/>
    <p:sldId xmlns:r="http://schemas.openxmlformats.org/officeDocument/2006/relationships" id="259" r:id="R8d9b9bd188f7400d"/>
    <p:sldId xmlns:r="http://schemas.openxmlformats.org/officeDocument/2006/relationships" id="260" r:id="Rbd5cf30bad8e4817"/>
    <p:sldId xmlns:r="http://schemas.openxmlformats.org/officeDocument/2006/relationships" id="261" r:id="R9ee23ea2ae9f4bf3"/>
    <p:sldId xmlns:r="http://schemas.openxmlformats.org/officeDocument/2006/relationships" id="262" r:id="Rb99eaf8098ff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a973df58d4f88" /><Relationship Type="http://schemas.openxmlformats.org/officeDocument/2006/relationships/slide" Target="/ppt/slides/slide1.xml" Id="Rca408bbc4d4f4b6b" /><Relationship Type="http://schemas.openxmlformats.org/officeDocument/2006/relationships/slide" Target="/ppt/slides/slide2.xml" Id="R545e7a7080a14f56" /><Relationship Type="http://schemas.openxmlformats.org/officeDocument/2006/relationships/slide" Target="/ppt/slides/slide3.xml" Id="R420a1dd4436a4635" /><Relationship Type="http://schemas.openxmlformats.org/officeDocument/2006/relationships/slide" Target="/ppt/slides/slide4.xml" Id="R8d9b9bd188f7400d" /><Relationship Type="http://schemas.openxmlformats.org/officeDocument/2006/relationships/slide" Target="/ppt/slides/slide5.xml" Id="Rbd5cf30bad8e4817" /><Relationship Type="http://schemas.openxmlformats.org/officeDocument/2006/relationships/slide" Target="/ppt/slides/slide6.xml" Id="R9ee23ea2ae9f4bf3" /><Relationship Type="http://schemas.openxmlformats.org/officeDocument/2006/relationships/slide" Target="/ppt/slides/slide7.xml" Id="Rb99eaf8098ff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be08e072f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b40dd64054d15" /><Relationship Type="http://schemas.openxmlformats.org/officeDocument/2006/relationships/theme" Target="/ppt/slideMasters/theme/theme1.xml" Id="R3a1b279582df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b40dd6405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d990dcd3a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46463ee0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511c5232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ed43b977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3ce4b63dd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cdf290b6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5844a93b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Dalåkerveien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927 561 077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ILVA HOLDING AS</a:t>
            </a:r>
          </a:p>
        </p:txBody>
      </p:sp>
    </p:spTree>
  </p:cSld>
  <p:clrMapOvr>
    <a:masterClrMapping xmlns:a="http://schemas.openxmlformats.org/drawingml/2006/main"/>
  </p:clrMapOvr>
</p:sld>
</file>