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e134e1b16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27586a3f84a94"/>
  </p:sldMasterIdLst>
  <p:sldIdLst>
    <p:sldId xmlns:r="http://schemas.openxmlformats.org/officeDocument/2006/relationships" id="256" r:id="Rdd0e2c4d9e694006"/>
    <p:sldId xmlns:r="http://schemas.openxmlformats.org/officeDocument/2006/relationships" id="257" r:id="R68ee4fb050f94208"/>
    <p:sldId xmlns:r="http://schemas.openxmlformats.org/officeDocument/2006/relationships" id="258" r:id="R9bf81d31cd274f03"/>
    <p:sldId xmlns:r="http://schemas.openxmlformats.org/officeDocument/2006/relationships" id="259" r:id="Rc76cd2dea854467a"/>
    <p:sldId xmlns:r="http://schemas.openxmlformats.org/officeDocument/2006/relationships" id="260" r:id="R4e6d12ef84e24782"/>
    <p:sldId xmlns:r="http://schemas.openxmlformats.org/officeDocument/2006/relationships" id="261" r:id="R9cbd19b3ae234eda"/>
    <p:sldId xmlns:r="http://schemas.openxmlformats.org/officeDocument/2006/relationships" id="262" r:id="Rfa4f56282afd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27586a3f84a94" /><Relationship Type="http://schemas.openxmlformats.org/officeDocument/2006/relationships/slide" Target="/ppt/slides/slide1.xml" Id="Rdd0e2c4d9e694006" /><Relationship Type="http://schemas.openxmlformats.org/officeDocument/2006/relationships/slide" Target="/ppt/slides/slide2.xml" Id="R68ee4fb050f94208" /><Relationship Type="http://schemas.openxmlformats.org/officeDocument/2006/relationships/slide" Target="/ppt/slides/slide3.xml" Id="R9bf81d31cd274f03" /><Relationship Type="http://schemas.openxmlformats.org/officeDocument/2006/relationships/slide" Target="/ppt/slides/slide4.xml" Id="Rc76cd2dea854467a" /><Relationship Type="http://schemas.openxmlformats.org/officeDocument/2006/relationships/slide" Target="/ppt/slides/slide5.xml" Id="R4e6d12ef84e24782" /><Relationship Type="http://schemas.openxmlformats.org/officeDocument/2006/relationships/slide" Target="/ppt/slides/slide6.xml" Id="R9cbd19b3ae234eda" /><Relationship Type="http://schemas.openxmlformats.org/officeDocument/2006/relationships/slide" Target="/ppt/slides/slide7.xml" Id="Rfa4f56282afd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6ba65fdc2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990acf87141a1" /><Relationship Type="http://schemas.openxmlformats.org/officeDocument/2006/relationships/theme" Target="/ppt/slideMasters/theme/theme1.xml" Id="Rd9241d24321a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990acf871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56bbdef4b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2b628072a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c66b6db86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ef8abaf5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1feff97f43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a7f832705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bca1df65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288 174 153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288 374 903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