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5e85b6b56c7474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28599c093f0412d"/>
  </p:sldMasterIdLst>
  <p:sldIdLst>
    <p:sldId xmlns:r="http://schemas.openxmlformats.org/officeDocument/2006/relationships" id="256" r:id="Rd23f2977c066469e"/>
    <p:sldId xmlns:r="http://schemas.openxmlformats.org/officeDocument/2006/relationships" id="257" r:id="Rc50248045e8047d9"/>
    <p:sldId xmlns:r="http://schemas.openxmlformats.org/officeDocument/2006/relationships" id="258" r:id="R3486e91a47fd4b62"/>
    <p:sldId xmlns:r="http://schemas.openxmlformats.org/officeDocument/2006/relationships" id="259" r:id="R491b67ea517243b2"/>
    <p:sldId xmlns:r="http://schemas.openxmlformats.org/officeDocument/2006/relationships" id="260" r:id="Rf8ab21f40614418c"/>
    <p:sldId xmlns:r="http://schemas.openxmlformats.org/officeDocument/2006/relationships" id="261" r:id="Re3b6109ead0b4658"/>
    <p:sldId xmlns:r="http://schemas.openxmlformats.org/officeDocument/2006/relationships" id="262" r:id="R62eed81668314ea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28599c093f0412d" /><Relationship Type="http://schemas.openxmlformats.org/officeDocument/2006/relationships/slide" Target="/ppt/slides/slide1.xml" Id="Rd23f2977c066469e" /><Relationship Type="http://schemas.openxmlformats.org/officeDocument/2006/relationships/slide" Target="/ppt/slides/slide2.xml" Id="Rc50248045e8047d9" /><Relationship Type="http://schemas.openxmlformats.org/officeDocument/2006/relationships/slide" Target="/ppt/slides/slide3.xml" Id="R3486e91a47fd4b62" /><Relationship Type="http://schemas.openxmlformats.org/officeDocument/2006/relationships/slide" Target="/ppt/slides/slide4.xml" Id="R491b67ea517243b2" /><Relationship Type="http://schemas.openxmlformats.org/officeDocument/2006/relationships/slide" Target="/ppt/slides/slide5.xml" Id="Rf8ab21f40614418c" /><Relationship Type="http://schemas.openxmlformats.org/officeDocument/2006/relationships/slide" Target="/ppt/slides/slide6.xml" Id="Re3b6109ead0b4658" /><Relationship Type="http://schemas.openxmlformats.org/officeDocument/2006/relationships/slide" Target="/ppt/slides/slide7.xml" Id="R62eed81668314ea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7bf2ae350e24d0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693f826ecd4cbc" /><Relationship Type="http://schemas.openxmlformats.org/officeDocument/2006/relationships/theme" Target="/ppt/slideMasters/theme/theme1.xml" Id="R62d691507ee84dc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1693f826ecd4cb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dff1d55b1040c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4d39175231840f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47ed4ef61343a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1706f5623a04f0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782c62df3f48ed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9626d05aee4e9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7cff9388cb495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RØDSETH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RØDSETH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RØDSETH HOLDING AS ble etablert [år] og holder til i Melhus.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RØDSETH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RØDSETH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RØDSETH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108 403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−68 853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−68 853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4 468 630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4 495 102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RØDSETH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KRISTOFFER RØDSETH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RØDSETH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Hesttrøa 57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7224 Melhus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927 516 640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RØDSETH HOLDING AS</a:t>
            </a:r>
          </a:p>
        </p:txBody>
      </p:sp>
    </p:spTree>
  </p:cSld>
  <p:clrMapOvr>
    <a:masterClrMapping xmlns:a="http://schemas.openxmlformats.org/drawingml/2006/main"/>
  </p:clrMapOvr>
</p:sld>
</file>