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9516ed41b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f4ef24f9e40ef"/>
  </p:sldMasterIdLst>
  <p:sldIdLst>
    <p:sldId xmlns:r="http://schemas.openxmlformats.org/officeDocument/2006/relationships" id="256" r:id="R415375eb99854ef4"/>
    <p:sldId xmlns:r="http://schemas.openxmlformats.org/officeDocument/2006/relationships" id="257" r:id="Rce6d9f32aa364c69"/>
    <p:sldId xmlns:r="http://schemas.openxmlformats.org/officeDocument/2006/relationships" id="258" r:id="Rfbeeaede8bba4042"/>
    <p:sldId xmlns:r="http://schemas.openxmlformats.org/officeDocument/2006/relationships" id="259" r:id="R7c0fd702948e44ba"/>
    <p:sldId xmlns:r="http://schemas.openxmlformats.org/officeDocument/2006/relationships" id="260" r:id="R3563b149ce58497a"/>
    <p:sldId xmlns:r="http://schemas.openxmlformats.org/officeDocument/2006/relationships" id="261" r:id="R220097b717ed44e4"/>
    <p:sldId xmlns:r="http://schemas.openxmlformats.org/officeDocument/2006/relationships" id="262" r:id="R90e71052e067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f4ef24f9e40ef" /><Relationship Type="http://schemas.openxmlformats.org/officeDocument/2006/relationships/slide" Target="/ppt/slides/slide1.xml" Id="R415375eb99854ef4" /><Relationship Type="http://schemas.openxmlformats.org/officeDocument/2006/relationships/slide" Target="/ppt/slides/slide2.xml" Id="Rce6d9f32aa364c69" /><Relationship Type="http://schemas.openxmlformats.org/officeDocument/2006/relationships/slide" Target="/ppt/slides/slide3.xml" Id="Rfbeeaede8bba4042" /><Relationship Type="http://schemas.openxmlformats.org/officeDocument/2006/relationships/slide" Target="/ppt/slides/slide4.xml" Id="R7c0fd702948e44ba" /><Relationship Type="http://schemas.openxmlformats.org/officeDocument/2006/relationships/slide" Target="/ppt/slides/slide5.xml" Id="R3563b149ce58497a" /><Relationship Type="http://schemas.openxmlformats.org/officeDocument/2006/relationships/slide" Target="/ppt/slides/slide6.xml" Id="R220097b717ed44e4" /><Relationship Type="http://schemas.openxmlformats.org/officeDocument/2006/relationships/slide" Target="/ppt/slides/slide7.xml" Id="R90e71052e067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4e33dd11b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c4b96a262465e" /><Relationship Type="http://schemas.openxmlformats.org/officeDocument/2006/relationships/theme" Target="/ppt/slideMasters/theme/theme1.xml" Id="R62f634dee711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c4b96a262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6022a295f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564bc5a3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bba624b67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6a9cc076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1a7c7b00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6d00754a7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5ae44cd95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123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123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