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fb09f56fb40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75308aa5f4167"/>
  </p:sldMasterIdLst>
  <p:sldIdLst>
    <p:sldId xmlns:r="http://schemas.openxmlformats.org/officeDocument/2006/relationships" id="256" r:id="Rd7a86762d13c4150"/>
    <p:sldId xmlns:r="http://schemas.openxmlformats.org/officeDocument/2006/relationships" id="257" r:id="R47a196b2f81441ba"/>
    <p:sldId xmlns:r="http://schemas.openxmlformats.org/officeDocument/2006/relationships" id="258" r:id="R476b424047a44f2f"/>
    <p:sldId xmlns:r="http://schemas.openxmlformats.org/officeDocument/2006/relationships" id="259" r:id="R3b770e3798e944cc"/>
    <p:sldId xmlns:r="http://schemas.openxmlformats.org/officeDocument/2006/relationships" id="260" r:id="Rd9bea69c24f8470d"/>
    <p:sldId xmlns:r="http://schemas.openxmlformats.org/officeDocument/2006/relationships" id="261" r:id="Ra215f56042634edf"/>
    <p:sldId xmlns:r="http://schemas.openxmlformats.org/officeDocument/2006/relationships" id="262" r:id="R66831acfeaf4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75308aa5f4167" /><Relationship Type="http://schemas.openxmlformats.org/officeDocument/2006/relationships/slide" Target="/ppt/slides/slide1.xml" Id="Rd7a86762d13c4150" /><Relationship Type="http://schemas.openxmlformats.org/officeDocument/2006/relationships/slide" Target="/ppt/slides/slide2.xml" Id="R47a196b2f81441ba" /><Relationship Type="http://schemas.openxmlformats.org/officeDocument/2006/relationships/slide" Target="/ppt/slides/slide3.xml" Id="R476b424047a44f2f" /><Relationship Type="http://schemas.openxmlformats.org/officeDocument/2006/relationships/slide" Target="/ppt/slides/slide4.xml" Id="R3b770e3798e944cc" /><Relationship Type="http://schemas.openxmlformats.org/officeDocument/2006/relationships/slide" Target="/ppt/slides/slide5.xml" Id="Rd9bea69c24f8470d" /><Relationship Type="http://schemas.openxmlformats.org/officeDocument/2006/relationships/slide" Target="/ppt/slides/slide6.xml" Id="Ra215f56042634edf" /><Relationship Type="http://schemas.openxmlformats.org/officeDocument/2006/relationships/slide" Target="/ppt/slides/slide7.xml" Id="R66831acfeaf4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b89b7aaed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6f2ad1601408f" /><Relationship Type="http://schemas.openxmlformats.org/officeDocument/2006/relationships/theme" Target="/ppt/slideMasters/theme/theme1.xml" Id="Rb82542c8d1984a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56f2ad160140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de36b572747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152f345c142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1e9d7155645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720f91cdc42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e7cf0794543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0f16c8c1c40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09cd49ad14c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MHW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 INVEST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261 204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11 859 413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12 153 481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12 845 178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MEHDI HASHEMI-WICTORIN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Thorsagers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96 80 62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mhw-invest.no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927 473 321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MHW INVEST AS</a:t>
            </a:r>
          </a:p>
        </p:txBody>
      </p:sp>
    </p:spTree>
  </p:cSld>
  <p:clrMapOvr>
    <a:masterClrMapping xmlns:a="http://schemas.openxmlformats.org/drawingml/2006/main"/>
  </p:clrMapOvr>
</p:sld>
</file>