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944fab99aa4a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6e5e5728344d6c"/>
  </p:sldMasterIdLst>
  <p:sldIdLst>
    <p:sldId xmlns:r="http://schemas.openxmlformats.org/officeDocument/2006/relationships" id="256" r:id="R50f5cf02848e4eb2"/>
    <p:sldId xmlns:r="http://schemas.openxmlformats.org/officeDocument/2006/relationships" id="257" r:id="R3c5a619a938d4690"/>
    <p:sldId xmlns:r="http://schemas.openxmlformats.org/officeDocument/2006/relationships" id="258" r:id="Rc687a59727324449"/>
    <p:sldId xmlns:r="http://schemas.openxmlformats.org/officeDocument/2006/relationships" id="259" r:id="Rd8c68e56ebe64413"/>
    <p:sldId xmlns:r="http://schemas.openxmlformats.org/officeDocument/2006/relationships" id="260" r:id="R40fd724a96d74a39"/>
    <p:sldId xmlns:r="http://schemas.openxmlformats.org/officeDocument/2006/relationships" id="261" r:id="R196031f61beb4dfa"/>
    <p:sldId xmlns:r="http://schemas.openxmlformats.org/officeDocument/2006/relationships" id="262" r:id="R3813bfa2b1ea47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6e5e5728344d6c" /><Relationship Type="http://schemas.openxmlformats.org/officeDocument/2006/relationships/slide" Target="/ppt/slides/slide1.xml" Id="R50f5cf02848e4eb2" /><Relationship Type="http://schemas.openxmlformats.org/officeDocument/2006/relationships/slide" Target="/ppt/slides/slide2.xml" Id="R3c5a619a938d4690" /><Relationship Type="http://schemas.openxmlformats.org/officeDocument/2006/relationships/slide" Target="/ppt/slides/slide3.xml" Id="Rc687a59727324449" /><Relationship Type="http://schemas.openxmlformats.org/officeDocument/2006/relationships/slide" Target="/ppt/slides/slide4.xml" Id="Rd8c68e56ebe64413" /><Relationship Type="http://schemas.openxmlformats.org/officeDocument/2006/relationships/slide" Target="/ppt/slides/slide5.xml" Id="R40fd724a96d74a39" /><Relationship Type="http://schemas.openxmlformats.org/officeDocument/2006/relationships/slide" Target="/ppt/slides/slide6.xml" Id="R196031f61beb4dfa" /><Relationship Type="http://schemas.openxmlformats.org/officeDocument/2006/relationships/slide" Target="/ppt/slides/slide7.xml" Id="R3813bfa2b1ea47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e6566e48324e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3583f0ccb43f2" /><Relationship Type="http://schemas.openxmlformats.org/officeDocument/2006/relationships/theme" Target="/ppt/slideMasters/theme/theme1.xml" Id="R88549142570e44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33583f0ccb43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bb4381ac24b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5de3bcba942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968c696854b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28ff3d17a49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74b7a37bb46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ff45fdb354a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cc728d40c4d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SEMIFREDDO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SEMIFREDDO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SEMIFREDDO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SEMIFREDDO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SEMIFREDDO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SEMIFREDDO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−126 746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305 220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30 752 408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30 754 785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SEMIFREDDO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 AMELN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SEMIFREDDO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Tåsen allé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927 440 881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SEMIFREDDO AS</a:t>
            </a:r>
          </a:p>
        </p:txBody>
      </p:sp>
    </p:spTree>
  </p:cSld>
  <p:clrMapOvr>
    <a:masterClrMapping xmlns:a="http://schemas.openxmlformats.org/drawingml/2006/main"/>
  </p:clrMapOvr>
</p:sld>
</file>