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fa7f4ed3c446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0e4b75e74749ff"/>
  </p:sldMasterIdLst>
  <p:sldIdLst>
    <p:sldId xmlns:r="http://schemas.openxmlformats.org/officeDocument/2006/relationships" id="256" r:id="Rff69f34aba934220"/>
    <p:sldId xmlns:r="http://schemas.openxmlformats.org/officeDocument/2006/relationships" id="257" r:id="Rb94f829dbcc24f2c"/>
    <p:sldId xmlns:r="http://schemas.openxmlformats.org/officeDocument/2006/relationships" id="258" r:id="Radaa62a573ef4061"/>
    <p:sldId xmlns:r="http://schemas.openxmlformats.org/officeDocument/2006/relationships" id="259" r:id="Rf86f3f9d443e416e"/>
    <p:sldId xmlns:r="http://schemas.openxmlformats.org/officeDocument/2006/relationships" id="260" r:id="R6e843e289f4f4cf0"/>
    <p:sldId xmlns:r="http://schemas.openxmlformats.org/officeDocument/2006/relationships" id="261" r:id="Rc51bb68909414200"/>
    <p:sldId xmlns:r="http://schemas.openxmlformats.org/officeDocument/2006/relationships" id="262" r:id="R404fcd5e314a43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0e4b75e74749ff" /><Relationship Type="http://schemas.openxmlformats.org/officeDocument/2006/relationships/slide" Target="/ppt/slides/slide1.xml" Id="Rff69f34aba934220" /><Relationship Type="http://schemas.openxmlformats.org/officeDocument/2006/relationships/slide" Target="/ppt/slides/slide2.xml" Id="Rb94f829dbcc24f2c" /><Relationship Type="http://schemas.openxmlformats.org/officeDocument/2006/relationships/slide" Target="/ppt/slides/slide3.xml" Id="Radaa62a573ef4061" /><Relationship Type="http://schemas.openxmlformats.org/officeDocument/2006/relationships/slide" Target="/ppt/slides/slide4.xml" Id="Rf86f3f9d443e416e" /><Relationship Type="http://schemas.openxmlformats.org/officeDocument/2006/relationships/slide" Target="/ppt/slides/slide5.xml" Id="R6e843e289f4f4cf0" /><Relationship Type="http://schemas.openxmlformats.org/officeDocument/2006/relationships/slide" Target="/ppt/slides/slide6.xml" Id="Rc51bb68909414200" /><Relationship Type="http://schemas.openxmlformats.org/officeDocument/2006/relationships/slide" Target="/ppt/slides/slide7.xml" Id="R404fcd5e314a43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6c1ca0c77346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cfe9789e14c1e" /><Relationship Type="http://schemas.openxmlformats.org/officeDocument/2006/relationships/theme" Target="/ppt/slideMasters/theme/theme1.xml" Id="R6f36b17e7b8b4c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5cfe9789e14c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8acf9ce444e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3f99bb6064b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37cfeca9843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17968f08740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4c5e5c61b43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9e6e5f98546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06ff7bf3c4f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886 397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36 861 315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36 989 907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AMELN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Haakon Ameln, Sophus Lies gate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927 440 873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HAAM AS</a:t>
            </a:r>
          </a:p>
        </p:txBody>
      </p:sp>
    </p:spTree>
  </p:cSld>
  <p:clrMapOvr>
    <a:masterClrMapping xmlns:a="http://schemas.openxmlformats.org/drawingml/2006/main"/>
  </p:clrMapOvr>
</p:sld>
</file>