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1db69f4ee744e7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413e963667d4f39"/>
  </p:sldMasterIdLst>
  <p:sldIdLst>
    <p:sldId xmlns:r="http://schemas.openxmlformats.org/officeDocument/2006/relationships" id="256" r:id="R3a3f7e194d1342f2"/>
    <p:sldId xmlns:r="http://schemas.openxmlformats.org/officeDocument/2006/relationships" id="257" r:id="R2613ccc91a6741fa"/>
    <p:sldId xmlns:r="http://schemas.openxmlformats.org/officeDocument/2006/relationships" id="258" r:id="Rdbabd3fe1a444290"/>
    <p:sldId xmlns:r="http://schemas.openxmlformats.org/officeDocument/2006/relationships" id="259" r:id="R3b30ecf59665425f"/>
    <p:sldId xmlns:r="http://schemas.openxmlformats.org/officeDocument/2006/relationships" id="260" r:id="R095943433390478b"/>
    <p:sldId xmlns:r="http://schemas.openxmlformats.org/officeDocument/2006/relationships" id="261" r:id="Rf8e247a60f04405e"/>
    <p:sldId xmlns:r="http://schemas.openxmlformats.org/officeDocument/2006/relationships" id="262" r:id="Recdef2077c4f40c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413e963667d4f39" /><Relationship Type="http://schemas.openxmlformats.org/officeDocument/2006/relationships/slide" Target="/ppt/slides/slide1.xml" Id="R3a3f7e194d1342f2" /><Relationship Type="http://schemas.openxmlformats.org/officeDocument/2006/relationships/slide" Target="/ppt/slides/slide2.xml" Id="R2613ccc91a6741fa" /><Relationship Type="http://schemas.openxmlformats.org/officeDocument/2006/relationships/slide" Target="/ppt/slides/slide3.xml" Id="Rdbabd3fe1a444290" /><Relationship Type="http://schemas.openxmlformats.org/officeDocument/2006/relationships/slide" Target="/ppt/slides/slide4.xml" Id="R3b30ecf59665425f" /><Relationship Type="http://schemas.openxmlformats.org/officeDocument/2006/relationships/slide" Target="/ppt/slides/slide5.xml" Id="R095943433390478b" /><Relationship Type="http://schemas.openxmlformats.org/officeDocument/2006/relationships/slide" Target="/ppt/slides/slide6.xml" Id="Rf8e247a60f04405e" /><Relationship Type="http://schemas.openxmlformats.org/officeDocument/2006/relationships/slide" Target="/ppt/slides/slide7.xml" Id="Recdef2077c4f40c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864e7ff897847e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66aa93365f438d" /><Relationship Type="http://schemas.openxmlformats.org/officeDocument/2006/relationships/theme" Target="/ppt/slideMasters/theme/theme1.xml" Id="R589ed467ca514b9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166aa93365f438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b727e6fb7f487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19b9d90628409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f468ad48114d9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f8414960f043b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d9775be8db464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954dd7f86f47a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5736470eb6415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E.E.D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E.E.D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E.E.D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E.E.D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E.E.D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E.E.D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−20 561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365 916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13 834 525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E.E.D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DAHL EILIF ENGEBRET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E.E.D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Skule Bårdsøns gate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7052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927 435 845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E.E.D AS</a:t>
            </a:r>
          </a:p>
        </p:txBody>
      </p:sp>
    </p:spTree>
  </p:cSld>
  <p:clrMapOvr>
    <a:masterClrMapping xmlns:a="http://schemas.openxmlformats.org/drawingml/2006/main"/>
  </p:clrMapOvr>
</p:sld>
</file>