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9d1332e8d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c3d9d887b4dc5"/>
  </p:sldMasterIdLst>
  <p:sldIdLst>
    <p:sldId xmlns:r="http://schemas.openxmlformats.org/officeDocument/2006/relationships" id="256" r:id="Rc58c710b5227410a"/>
    <p:sldId xmlns:r="http://schemas.openxmlformats.org/officeDocument/2006/relationships" id="257" r:id="R6c9c8c6bf5894030"/>
    <p:sldId xmlns:r="http://schemas.openxmlformats.org/officeDocument/2006/relationships" id="258" r:id="R9b50d8ff35fb4876"/>
    <p:sldId xmlns:r="http://schemas.openxmlformats.org/officeDocument/2006/relationships" id="259" r:id="R24a7fa038abd4448"/>
    <p:sldId xmlns:r="http://schemas.openxmlformats.org/officeDocument/2006/relationships" id="260" r:id="Rde0bfd5c045345cc"/>
    <p:sldId xmlns:r="http://schemas.openxmlformats.org/officeDocument/2006/relationships" id="261" r:id="R9dcd86d4f70f439d"/>
    <p:sldId xmlns:r="http://schemas.openxmlformats.org/officeDocument/2006/relationships" id="262" r:id="R7741116f5e17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c3d9d887b4dc5" /><Relationship Type="http://schemas.openxmlformats.org/officeDocument/2006/relationships/slide" Target="/ppt/slides/slide1.xml" Id="Rc58c710b5227410a" /><Relationship Type="http://schemas.openxmlformats.org/officeDocument/2006/relationships/slide" Target="/ppt/slides/slide2.xml" Id="R6c9c8c6bf5894030" /><Relationship Type="http://schemas.openxmlformats.org/officeDocument/2006/relationships/slide" Target="/ppt/slides/slide3.xml" Id="R9b50d8ff35fb4876" /><Relationship Type="http://schemas.openxmlformats.org/officeDocument/2006/relationships/slide" Target="/ppt/slides/slide4.xml" Id="R24a7fa038abd4448" /><Relationship Type="http://schemas.openxmlformats.org/officeDocument/2006/relationships/slide" Target="/ppt/slides/slide5.xml" Id="Rde0bfd5c045345cc" /><Relationship Type="http://schemas.openxmlformats.org/officeDocument/2006/relationships/slide" Target="/ppt/slides/slide6.xml" Id="R9dcd86d4f70f439d" /><Relationship Type="http://schemas.openxmlformats.org/officeDocument/2006/relationships/slide" Target="/ppt/slides/slide7.xml" Id="R7741116f5e17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6be0e3dd6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20146d8e4ed2" /><Relationship Type="http://schemas.openxmlformats.org/officeDocument/2006/relationships/theme" Target="/ppt/slideMasters/theme/theme1.xml" Id="R87eea7961d89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f20146d8e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be59f3c5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39cf89de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46c3c8ce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fd94ca07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98890dbe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73d033c87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cf5c05773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