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5c1147031c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9b8c48e624a0a"/>
  </p:sldMasterIdLst>
  <p:sldIdLst>
    <p:sldId xmlns:r="http://schemas.openxmlformats.org/officeDocument/2006/relationships" id="256" r:id="Rcb82f20dc95b4af0"/>
    <p:sldId xmlns:r="http://schemas.openxmlformats.org/officeDocument/2006/relationships" id="257" r:id="Ra70a3a87db954bfd"/>
    <p:sldId xmlns:r="http://schemas.openxmlformats.org/officeDocument/2006/relationships" id="258" r:id="R68dafe4b718b4753"/>
    <p:sldId xmlns:r="http://schemas.openxmlformats.org/officeDocument/2006/relationships" id="259" r:id="R2e12f3984c7943cd"/>
    <p:sldId xmlns:r="http://schemas.openxmlformats.org/officeDocument/2006/relationships" id="260" r:id="R03908e039415484a"/>
    <p:sldId xmlns:r="http://schemas.openxmlformats.org/officeDocument/2006/relationships" id="261" r:id="R731ffe0a6763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9b8c48e624a0a" /><Relationship Type="http://schemas.openxmlformats.org/officeDocument/2006/relationships/slide" Target="/ppt/slides/slide1.xml" Id="Rcb82f20dc95b4af0" /><Relationship Type="http://schemas.openxmlformats.org/officeDocument/2006/relationships/slide" Target="/ppt/slides/slide2.xml" Id="Ra70a3a87db954bfd" /><Relationship Type="http://schemas.openxmlformats.org/officeDocument/2006/relationships/slide" Target="/ppt/slides/slide3.xml" Id="R68dafe4b718b4753" /><Relationship Type="http://schemas.openxmlformats.org/officeDocument/2006/relationships/slide" Target="/ppt/slides/slide4.xml" Id="R2e12f3984c7943cd" /><Relationship Type="http://schemas.openxmlformats.org/officeDocument/2006/relationships/slide" Target="/ppt/slides/slide5.xml" Id="R03908e039415484a" /><Relationship Type="http://schemas.openxmlformats.org/officeDocument/2006/relationships/slide" Target="/ppt/slides/slide6.xml" Id="R731ffe0a6763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582cdaf86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cea24bf854d78" /><Relationship Type="http://schemas.openxmlformats.org/officeDocument/2006/relationships/theme" Target="/ppt/slideMasters/theme/theme1.xml" Id="R054521d55ac2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cea24bf85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32fd825cf46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817cc7ce3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55170ff85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5c4e25b0e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83743a3aa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a85f42037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Jostein Grøtta, Griniveien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www.karegro&amp;online.no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927 433 788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STORETIND AS</a:t>
            </a:r>
          </a:p>
        </p:txBody>
      </p:sp>
    </p:spTree>
  </p:cSld>
  <p:clrMapOvr>
    <a:masterClrMapping xmlns:a="http://schemas.openxmlformats.org/drawingml/2006/main"/>
  </p:clrMapOvr>
</p:sld>
</file>