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52023d633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559327927a4c4a"/>
  </p:sldMasterIdLst>
  <p:sldIdLst>
    <p:sldId xmlns:r="http://schemas.openxmlformats.org/officeDocument/2006/relationships" id="256" r:id="Rb814068b009d4638"/>
    <p:sldId xmlns:r="http://schemas.openxmlformats.org/officeDocument/2006/relationships" id="257" r:id="Ra10e9a2111f147d0"/>
    <p:sldId xmlns:r="http://schemas.openxmlformats.org/officeDocument/2006/relationships" id="258" r:id="Rdfdfbb6de8234be3"/>
    <p:sldId xmlns:r="http://schemas.openxmlformats.org/officeDocument/2006/relationships" id="259" r:id="Rb3b182df352f45a5"/>
    <p:sldId xmlns:r="http://schemas.openxmlformats.org/officeDocument/2006/relationships" id="260" r:id="R775c33db179a4834"/>
    <p:sldId xmlns:r="http://schemas.openxmlformats.org/officeDocument/2006/relationships" id="261" r:id="R9c5e1ca105494931"/>
    <p:sldId xmlns:r="http://schemas.openxmlformats.org/officeDocument/2006/relationships" id="262" r:id="R90b39dc619e2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59327927a4c4a" /><Relationship Type="http://schemas.openxmlformats.org/officeDocument/2006/relationships/slide" Target="/ppt/slides/slide1.xml" Id="Rb814068b009d4638" /><Relationship Type="http://schemas.openxmlformats.org/officeDocument/2006/relationships/slide" Target="/ppt/slides/slide2.xml" Id="Ra10e9a2111f147d0" /><Relationship Type="http://schemas.openxmlformats.org/officeDocument/2006/relationships/slide" Target="/ppt/slides/slide3.xml" Id="Rdfdfbb6de8234be3" /><Relationship Type="http://schemas.openxmlformats.org/officeDocument/2006/relationships/slide" Target="/ppt/slides/slide4.xml" Id="Rb3b182df352f45a5" /><Relationship Type="http://schemas.openxmlformats.org/officeDocument/2006/relationships/slide" Target="/ppt/slides/slide5.xml" Id="R775c33db179a4834" /><Relationship Type="http://schemas.openxmlformats.org/officeDocument/2006/relationships/slide" Target="/ppt/slides/slide6.xml" Id="R9c5e1ca105494931" /><Relationship Type="http://schemas.openxmlformats.org/officeDocument/2006/relationships/slide" Target="/ppt/slides/slide7.xml" Id="R90b39dc619e2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65004aa59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a6777caa4051" /><Relationship Type="http://schemas.openxmlformats.org/officeDocument/2006/relationships/theme" Target="/ppt/slideMasters/theme/theme1.xml" Id="R5ecf24f463dc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8a6777caa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3fccda77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987637385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3388ed7a5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a859bea8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3698c2d25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280c8e634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e7418e49c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