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647d6b92e94f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c77360daee4915"/>
  </p:sldMasterIdLst>
  <p:sldIdLst>
    <p:sldId xmlns:r="http://schemas.openxmlformats.org/officeDocument/2006/relationships" id="256" r:id="R0e1bed0f60224e4f"/>
    <p:sldId xmlns:r="http://schemas.openxmlformats.org/officeDocument/2006/relationships" id="257" r:id="R73bed613f27a48e4"/>
    <p:sldId xmlns:r="http://schemas.openxmlformats.org/officeDocument/2006/relationships" id="258" r:id="Ra427c1e45813455d"/>
    <p:sldId xmlns:r="http://schemas.openxmlformats.org/officeDocument/2006/relationships" id="259" r:id="Rc602b619f8f940b9"/>
    <p:sldId xmlns:r="http://schemas.openxmlformats.org/officeDocument/2006/relationships" id="260" r:id="R6f04d0faa2964e18"/>
    <p:sldId xmlns:r="http://schemas.openxmlformats.org/officeDocument/2006/relationships" id="261" r:id="Ra4fecb4a120f4ff0"/>
    <p:sldId xmlns:r="http://schemas.openxmlformats.org/officeDocument/2006/relationships" id="262" r:id="R8a1f7ca0ac5c44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c77360daee4915" /><Relationship Type="http://schemas.openxmlformats.org/officeDocument/2006/relationships/slide" Target="/ppt/slides/slide1.xml" Id="R0e1bed0f60224e4f" /><Relationship Type="http://schemas.openxmlformats.org/officeDocument/2006/relationships/slide" Target="/ppt/slides/slide2.xml" Id="R73bed613f27a48e4" /><Relationship Type="http://schemas.openxmlformats.org/officeDocument/2006/relationships/slide" Target="/ppt/slides/slide3.xml" Id="Ra427c1e45813455d" /><Relationship Type="http://schemas.openxmlformats.org/officeDocument/2006/relationships/slide" Target="/ppt/slides/slide4.xml" Id="Rc602b619f8f940b9" /><Relationship Type="http://schemas.openxmlformats.org/officeDocument/2006/relationships/slide" Target="/ppt/slides/slide5.xml" Id="R6f04d0faa2964e18" /><Relationship Type="http://schemas.openxmlformats.org/officeDocument/2006/relationships/slide" Target="/ppt/slides/slide6.xml" Id="Ra4fecb4a120f4ff0" /><Relationship Type="http://schemas.openxmlformats.org/officeDocument/2006/relationships/slide" Target="/ppt/slides/slide7.xml" Id="R8a1f7ca0ac5c44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7c21acb52641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6d3144b4246a7" /><Relationship Type="http://schemas.openxmlformats.org/officeDocument/2006/relationships/theme" Target="/ppt/slideMasters/theme/theme1.xml" Id="Rdd0de42b72824d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d6d3144b4246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7bce18afc43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a57f0e45340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ff103f2854a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01f74a93147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998856c894b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0d19c89cc46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ce4cd89bb44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RAMSVOLL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RAMSVOLL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464 931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679 604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887 646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ALNE JOHANNES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Johannes Alne, Ramsvollsvegen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927 400 480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RAMSVOLL AS</a:t>
            </a:r>
          </a:p>
        </p:txBody>
      </p:sp>
    </p:spTree>
  </p:cSld>
  <p:clrMapOvr>
    <a:masterClrMapping xmlns:a="http://schemas.openxmlformats.org/drawingml/2006/main"/>
  </p:clrMapOvr>
</p:sld>
</file>